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10" r:id="rId4"/>
    <p:sldMasterId id="2147483722" r:id="rId5"/>
    <p:sldMasterId id="2147483792" r:id="rId6"/>
    <p:sldMasterId id="2147483828" r:id="rId7"/>
    <p:sldMasterId id="2147483843" r:id="rId8"/>
    <p:sldMasterId id="2147483855" r:id="rId9"/>
    <p:sldMasterId id="2147483869" r:id="rId10"/>
    <p:sldMasterId id="2147483882" r:id="rId11"/>
    <p:sldMasterId id="2147483895" r:id="rId12"/>
    <p:sldMasterId id="2147483908" r:id="rId13"/>
    <p:sldMasterId id="2147483921" r:id="rId14"/>
    <p:sldMasterId id="2147483934" r:id="rId15"/>
  </p:sldMasterIdLst>
  <p:notesMasterIdLst>
    <p:notesMasterId r:id="rId80"/>
  </p:notesMasterIdLst>
  <p:sldIdLst>
    <p:sldId id="448" r:id="rId16"/>
    <p:sldId id="401" r:id="rId17"/>
    <p:sldId id="405" r:id="rId18"/>
    <p:sldId id="407" r:id="rId19"/>
    <p:sldId id="409" r:id="rId20"/>
    <p:sldId id="416" r:id="rId21"/>
    <p:sldId id="417" r:id="rId22"/>
    <p:sldId id="418" r:id="rId23"/>
    <p:sldId id="419" r:id="rId24"/>
    <p:sldId id="420" r:id="rId25"/>
    <p:sldId id="461" r:id="rId26"/>
    <p:sldId id="462" r:id="rId27"/>
    <p:sldId id="426" r:id="rId28"/>
    <p:sldId id="428" r:id="rId29"/>
    <p:sldId id="429" r:id="rId30"/>
    <p:sldId id="430" r:id="rId31"/>
    <p:sldId id="443" r:id="rId32"/>
    <p:sldId id="431" r:id="rId33"/>
    <p:sldId id="432" r:id="rId34"/>
    <p:sldId id="433" r:id="rId35"/>
    <p:sldId id="434" r:id="rId36"/>
    <p:sldId id="445" r:id="rId37"/>
    <p:sldId id="435" r:id="rId38"/>
    <p:sldId id="458" r:id="rId39"/>
    <p:sldId id="463" r:id="rId40"/>
    <p:sldId id="464" r:id="rId41"/>
    <p:sldId id="465" r:id="rId42"/>
    <p:sldId id="466" r:id="rId43"/>
    <p:sldId id="449" r:id="rId44"/>
    <p:sldId id="450" r:id="rId45"/>
    <p:sldId id="451" r:id="rId46"/>
    <p:sldId id="452" r:id="rId47"/>
    <p:sldId id="453" r:id="rId48"/>
    <p:sldId id="454" r:id="rId49"/>
    <p:sldId id="455" r:id="rId50"/>
    <p:sldId id="456" r:id="rId51"/>
    <p:sldId id="457" r:id="rId52"/>
    <p:sldId id="437" r:id="rId53"/>
    <p:sldId id="438" r:id="rId54"/>
    <p:sldId id="439" r:id="rId55"/>
    <p:sldId id="442" r:id="rId56"/>
    <p:sldId id="339" r:id="rId57"/>
    <p:sldId id="364" r:id="rId58"/>
    <p:sldId id="365" r:id="rId59"/>
    <p:sldId id="366" r:id="rId60"/>
    <p:sldId id="367" r:id="rId61"/>
    <p:sldId id="368" r:id="rId62"/>
    <p:sldId id="369" r:id="rId63"/>
    <p:sldId id="370" r:id="rId64"/>
    <p:sldId id="371" r:id="rId65"/>
    <p:sldId id="372" r:id="rId66"/>
    <p:sldId id="373" r:id="rId67"/>
    <p:sldId id="374" r:id="rId68"/>
    <p:sldId id="376" r:id="rId69"/>
    <p:sldId id="377" r:id="rId70"/>
    <p:sldId id="378" r:id="rId71"/>
    <p:sldId id="379" r:id="rId72"/>
    <p:sldId id="380" r:id="rId73"/>
    <p:sldId id="351" r:id="rId74"/>
    <p:sldId id="352" r:id="rId75"/>
    <p:sldId id="354" r:id="rId76"/>
    <p:sldId id="356" r:id="rId77"/>
    <p:sldId id="281" r:id="rId78"/>
    <p:sldId id="447" r:id="rId79"/>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5903"/>
    <a:srgbClr val="214002"/>
    <a:srgbClr val="284D03"/>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1" autoAdjust="0"/>
    <p:restoredTop sz="94640" autoAdjust="0"/>
  </p:normalViewPr>
  <p:slideViewPr>
    <p:cSldViewPr>
      <p:cViewPr>
        <p:scale>
          <a:sx n="90" d="100"/>
          <a:sy n="90" d="100"/>
        </p:scale>
        <p:origin x="-100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tableStyles" Target="tableStyles.xml"/><Relationship Id="rId16" Type="http://schemas.openxmlformats.org/officeDocument/2006/relationships/slide" Target="slides/slide1.xml"/><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5" Type="http://schemas.openxmlformats.org/officeDocument/2006/relationships/slideMaster" Target="slideMasters/slideMaster2.xml"/><Relationship Id="rId61" Type="http://schemas.openxmlformats.org/officeDocument/2006/relationships/slide" Target="slides/slide46.xml"/><Relationship Id="rId82" Type="http://schemas.openxmlformats.org/officeDocument/2006/relationships/viewProps" Target="viewProps.xml"/><Relationship Id="rId19" Type="http://schemas.openxmlformats.org/officeDocument/2006/relationships/slide" Target="slides/slide4.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7" Type="http://schemas.openxmlformats.org/officeDocument/2006/relationships/slideMaster" Target="slideMasters/slideMaster4.xml"/><Relationship Id="rId71" Type="http://schemas.openxmlformats.org/officeDocument/2006/relationships/slide" Target="slides/slide56.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D8D63D-DCF2-4C0E-A901-B544094002D3}" type="doc">
      <dgm:prSet loTypeId="urn:microsoft.com/office/officeart/2005/8/layout/radial1" loCatId="cycle" qsTypeId="urn:microsoft.com/office/officeart/2005/8/quickstyle/simple1" qsCatId="simple" csTypeId="urn:microsoft.com/office/officeart/2005/8/colors/accent1_2" csCatId="accent1" phldr="1"/>
      <dgm:spPr/>
      <dgm:t>
        <a:bodyPr/>
        <a:lstStyle/>
        <a:p>
          <a:pPr rtl="1"/>
          <a:endParaRPr lang="fa-IR"/>
        </a:p>
      </dgm:t>
    </dgm:pt>
    <dgm:pt modelId="{E2F41F24-76CF-4D70-A323-CA17BBF69231}">
      <dgm:prSet phldrT="[Text]" custT="1"/>
      <dgm:spPr/>
      <dgm:t>
        <a:bodyPr/>
        <a:lstStyle/>
        <a:p>
          <a:pPr rtl="1"/>
          <a:r>
            <a:rPr lang="fa-IR" sz="1600" b="1" dirty="0" smtClean="0">
              <a:solidFill>
                <a:srgbClr val="FA06D7"/>
              </a:solidFill>
              <a:effectLst>
                <a:outerShdw blurRad="38100" dist="38100" dir="2700000" algn="tl">
                  <a:srgbClr val="000000">
                    <a:alpha val="43137"/>
                  </a:srgbClr>
                </a:outerShdw>
              </a:effectLst>
              <a:latin typeface="2  Titr"/>
              <a:ea typeface="Times New Roman" pitchFamily="18" charset="0"/>
              <a:cs typeface="B Titr" pitchFamily="2" charset="-78"/>
            </a:rPr>
            <a:t>سرمايه گذاري براي سلامت دانش آموزان در محيط ‌هاي آموزشي</a:t>
          </a:r>
          <a:endParaRPr lang="fa-IR" sz="1600" b="1" dirty="0">
            <a:solidFill>
              <a:srgbClr val="FA06D7"/>
            </a:solidFill>
            <a:effectLst>
              <a:outerShdw blurRad="38100" dist="38100" dir="2700000" algn="tl">
                <a:srgbClr val="000000">
                  <a:alpha val="43137"/>
                </a:srgbClr>
              </a:outerShdw>
            </a:effectLst>
            <a:latin typeface="2  Titr"/>
            <a:cs typeface="B Titr" pitchFamily="2" charset="-78"/>
          </a:endParaRPr>
        </a:p>
      </dgm:t>
    </dgm:pt>
    <dgm:pt modelId="{91F5515D-B460-467B-9E6E-9B4F767C4191}" type="parTrans" cxnId="{AABFD91A-8314-46D0-BE67-545161434F17}">
      <dgm:prSet/>
      <dgm:spPr/>
      <dgm:t>
        <a:bodyPr/>
        <a:lstStyle/>
        <a:p>
          <a:pPr rtl="1"/>
          <a:endParaRPr lang="fa-IR"/>
        </a:p>
      </dgm:t>
    </dgm:pt>
    <dgm:pt modelId="{6BD950A9-FEC1-4806-A32B-7B8958BE28E9}" type="sibTrans" cxnId="{AABFD91A-8314-46D0-BE67-545161434F17}">
      <dgm:prSet/>
      <dgm:spPr/>
      <dgm:t>
        <a:bodyPr/>
        <a:lstStyle/>
        <a:p>
          <a:pPr rtl="1"/>
          <a:endParaRPr lang="fa-IR"/>
        </a:p>
      </dgm:t>
    </dgm:pt>
    <dgm:pt modelId="{68AEC1DA-9ECB-4ACD-8281-1EC2765C7E40}">
      <dgm:prSet phldrT="[Text]" custT="1"/>
      <dgm:spPr/>
      <dgm:t>
        <a:bodyPr/>
        <a:lstStyle/>
        <a:p>
          <a:pPr algn="ctr" rtl="1"/>
          <a:r>
            <a:rPr lang="fa-IR" sz="1600" b="1" dirty="0" smtClean="0">
              <a:solidFill>
                <a:srgbClr val="C00000"/>
              </a:solidFill>
              <a:effectLst>
                <a:outerShdw blurRad="38100" dist="38100" dir="2700000" algn="tl">
                  <a:srgbClr val="000000">
                    <a:alpha val="43137"/>
                  </a:srgbClr>
                </a:outerShdw>
              </a:effectLst>
              <a:latin typeface="2  Titr"/>
              <a:ea typeface="Times New Roman" pitchFamily="18" charset="0"/>
              <a:cs typeface="B Zar" pitchFamily="2" charset="-78"/>
            </a:rPr>
            <a:t>برنامه جامع آموزش سلامت</a:t>
          </a:r>
          <a:endParaRPr lang="fa-IR" sz="1600" b="1" dirty="0">
            <a:solidFill>
              <a:srgbClr val="C00000"/>
            </a:solidFill>
            <a:effectLst>
              <a:outerShdw blurRad="38100" dist="38100" dir="2700000" algn="tl">
                <a:srgbClr val="000000">
                  <a:alpha val="43137"/>
                </a:srgbClr>
              </a:outerShdw>
            </a:effectLst>
            <a:latin typeface="2  Titr"/>
            <a:ea typeface="Times New Roman" pitchFamily="18" charset="0"/>
            <a:cs typeface="B Zar" pitchFamily="2" charset="-78"/>
          </a:endParaRPr>
        </a:p>
      </dgm:t>
    </dgm:pt>
    <dgm:pt modelId="{0B42F296-968D-4E3B-83F1-BBF5CCE4974F}" type="parTrans" cxnId="{6A8CCE6F-C48D-44E9-8B64-48EC02B5229D}">
      <dgm:prSet/>
      <dgm:spPr/>
      <dgm:t>
        <a:bodyPr/>
        <a:lstStyle/>
        <a:p>
          <a:pPr rtl="1"/>
          <a:endParaRPr lang="fa-IR"/>
        </a:p>
      </dgm:t>
    </dgm:pt>
    <dgm:pt modelId="{F2C57190-F9AF-4010-BF4D-57802CE38D7C}" type="sibTrans" cxnId="{6A8CCE6F-C48D-44E9-8B64-48EC02B5229D}">
      <dgm:prSet/>
      <dgm:spPr/>
      <dgm:t>
        <a:bodyPr/>
        <a:lstStyle/>
        <a:p>
          <a:pPr rtl="1"/>
          <a:endParaRPr lang="fa-IR"/>
        </a:p>
      </dgm:t>
    </dgm:pt>
    <dgm:pt modelId="{15BC2118-7F4F-46A7-9719-55D814BBD652}">
      <dgm:prSet phldrT="[Text]" custT="1"/>
      <dgm:spPr/>
      <dgm:t>
        <a:bodyPr/>
        <a:lstStyle/>
        <a:p>
          <a:pPr algn="ctr" rtl="1"/>
          <a:r>
            <a:rPr lang="fa-IR" sz="1400" b="1" dirty="0" smtClean="0">
              <a:solidFill>
                <a:srgbClr val="002060"/>
              </a:solidFill>
              <a:effectLst>
                <a:outerShdw blurRad="38100" dist="38100" dir="2700000" algn="tl">
                  <a:srgbClr val="000000">
                    <a:alpha val="43137"/>
                  </a:srgbClr>
                </a:outerShdw>
              </a:effectLst>
              <a:latin typeface="2  Titr"/>
              <a:ea typeface="Times New Roman" pitchFamily="18" charset="0"/>
              <a:cs typeface="B Zar" pitchFamily="2" charset="-78"/>
            </a:rPr>
            <a:t>ارائه خدمات باليني و نظام مراقبت از سلامت دانش آموزان</a:t>
          </a:r>
          <a:endParaRPr lang="fa-IR" sz="1400" b="1" dirty="0">
            <a:solidFill>
              <a:srgbClr val="002060"/>
            </a:solidFill>
            <a:effectLst>
              <a:outerShdw blurRad="38100" dist="38100" dir="2700000" algn="tl">
                <a:srgbClr val="000000">
                  <a:alpha val="43137"/>
                </a:srgbClr>
              </a:outerShdw>
            </a:effectLst>
            <a:latin typeface="2  Titr"/>
            <a:ea typeface="Times New Roman" pitchFamily="18" charset="0"/>
            <a:cs typeface="B Zar" pitchFamily="2" charset="-78"/>
          </a:endParaRPr>
        </a:p>
      </dgm:t>
    </dgm:pt>
    <dgm:pt modelId="{27BA1413-5C1C-4446-B296-58730FFBF7A4}" type="parTrans" cxnId="{D1ED8626-CF71-4EF7-9D1D-5B50E971938C}">
      <dgm:prSet/>
      <dgm:spPr/>
      <dgm:t>
        <a:bodyPr/>
        <a:lstStyle/>
        <a:p>
          <a:pPr rtl="1"/>
          <a:endParaRPr lang="fa-IR"/>
        </a:p>
      </dgm:t>
    </dgm:pt>
    <dgm:pt modelId="{C710F8B6-8391-41EA-9202-66212B8A38FE}" type="sibTrans" cxnId="{D1ED8626-CF71-4EF7-9D1D-5B50E971938C}">
      <dgm:prSet/>
      <dgm:spPr/>
      <dgm:t>
        <a:bodyPr/>
        <a:lstStyle/>
        <a:p>
          <a:pPr rtl="1"/>
          <a:endParaRPr lang="fa-IR"/>
        </a:p>
      </dgm:t>
    </dgm:pt>
    <dgm:pt modelId="{87EA3ACB-C5CF-4E6D-9837-2527F374C6CF}">
      <dgm:prSet phldrT="[Text]" custT="1"/>
      <dgm:spPr/>
      <dgm:t>
        <a:bodyPr/>
        <a:lstStyle/>
        <a:p>
          <a:pPr algn="ctr" rtl="1"/>
          <a:r>
            <a:rPr lang="fa-IR" sz="1600" b="1" dirty="0" smtClean="0">
              <a:solidFill>
                <a:srgbClr val="00B0F0"/>
              </a:solidFill>
              <a:effectLst>
                <a:outerShdw blurRad="38100" dist="38100" dir="2700000" algn="tl">
                  <a:srgbClr val="000000">
                    <a:alpha val="43137"/>
                  </a:srgbClr>
                </a:outerShdw>
              </a:effectLst>
              <a:latin typeface="2  Titr"/>
              <a:ea typeface="Times New Roman" pitchFamily="18" charset="0"/>
              <a:cs typeface="B Zar" pitchFamily="2" charset="-78"/>
            </a:rPr>
            <a:t>سلامت و ايمني محيط مدارس</a:t>
          </a:r>
          <a:endParaRPr lang="fa-IR" sz="1600" b="1" dirty="0">
            <a:solidFill>
              <a:srgbClr val="00B0F0"/>
            </a:solidFill>
            <a:effectLst>
              <a:outerShdw blurRad="38100" dist="38100" dir="2700000" algn="tl">
                <a:srgbClr val="000000">
                  <a:alpha val="43137"/>
                </a:srgbClr>
              </a:outerShdw>
            </a:effectLst>
            <a:latin typeface="2  Titr"/>
            <a:ea typeface="Times New Roman" pitchFamily="18" charset="0"/>
            <a:cs typeface="B Zar" pitchFamily="2" charset="-78"/>
          </a:endParaRPr>
        </a:p>
      </dgm:t>
    </dgm:pt>
    <dgm:pt modelId="{B584AE92-C526-492B-9A81-507ABCDCEFD7}" type="parTrans" cxnId="{B624FBAE-1148-4757-996C-8EF3A81FE41B}">
      <dgm:prSet/>
      <dgm:spPr/>
      <dgm:t>
        <a:bodyPr/>
        <a:lstStyle/>
        <a:p>
          <a:pPr rtl="1"/>
          <a:endParaRPr lang="fa-IR"/>
        </a:p>
      </dgm:t>
    </dgm:pt>
    <dgm:pt modelId="{25CFA76F-AC7C-47E5-8DC6-801137041035}" type="sibTrans" cxnId="{B624FBAE-1148-4757-996C-8EF3A81FE41B}">
      <dgm:prSet/>
      <dgm:spPr/>
      <dgm:t>
        <a:bodyPr/>
        <a:lstStyle/>
        <a:p>
          <a:pPr rtl="1"/>
          <a:endParaRPr lang="fa-IR"/>
        </a:p>
      </dgm:t>
    </dgm:pt>
    <dgm:pt modelId="{32C86EE6-F58D-4033-B2CE-AACBAE60A8FB}">
      <dgm:prSet phldrT="[Text]" custT="1"/>
      <dgm:spPr/>
      <dgm:t>
        <a:bodyPr/>
        <a:lstStyle/>
        <a:p>
          <a:pPr algn="ctr" rtl="1"/>
          <a:r>
            <a:rPr lang="fa-IR" sz="1600" b="1" dirty="0" smtClean="0">
              <a:solidFill>
                <a:srgbClr val="FFFF00"/>
              </a:solidFill>
              <a:effectLst>
                <a:outerShdw blurRad="38100" dist="38100" dir="2700000" algn="tl">
                  <a:srgbClr val="000000">
                    <a:alpha val="43137"/>
                  </a:srgbClr>
                </a:outerShdw>
              </a:effectLst>
              <a:latin typeface="2  Titr"/>
              <a:ea typeface="Times New Roman" pitchFamily="18" charset="0"/>
              <a:cs typeface="B Zar" pitchFamily="2" charset="-78"/>
            </a:rPr>
            <a:t>بهبود تغذيه دانش آموزان وكاركنان</a:t>
          </a:r>
        </a:p>
      </dgm:t>
    </dgm:pt>
    <dgm:pt modelId="{04AAEFFB-8CAC-4470-B9BF-1CBBCE46E329}" type="parTrans" cxnId="{1B7185DB-7DE3-45B0-8920-592B48B681FA}">
      <dgm:prSet/>
      <dgm:spPr/>
      <dgm:t>
        <a:bodyPr/>
        <a:lstStyle/>
        <a:p>
          <a:pPr rtl="1"/>
          <a:endParaRPr lang="fa-IR"/>
        </a:p>
      </dgm:t>
    </dgm:pt>
    <dgm:pt modelId="{6E297051-D679-4286-9FFB-92026928F717}" type="sibTrans" cxnId="{1B7185DB-7DE3-45B0-8920-592B48B681FA}">
      <dgm:prSet/>
      <dgm:spPr/>
      <dgm:t>
        <a:bodyPr/>
        <a:lstStyle/>
        <a:p>
          <a:pPr rtl="1"/>
          <a:endParaRPr lang="fa-IR"/>
        </a:p>
      </dgm:t>
    </dgm:pt>
    <dgm:pt modelId="{C08865C9-4CA9-454E-A5F4-2813EB09EC12}">
      <dgm:prSet phldrT="[Text]" custT="1"/>
      <dgm:spPr/>
      <dgm:t>
        <a:bodyPr/>
        <a:lstStyle/>
        <a:p>
          <a:pPr algn="ctr" rtl="1"/>
          <a:r>
            <a:rPr lang="fa-IR" sz="1600" b="1" dirty="0" smtClean="0">
              <a:solidFill>
                <a:srgbClr val="FF0000"/>
              </a:solidFill>
              <a:effectLst>
                <a:outerShdw blurRad="38100" dist="38100" dir="2700000" algn="tl">
                  <a:srgbClr val="000000">
                    <a:alpha val="43137"/>
                  </a:srgbClr>
                </a:outerShdw>
              </a:effectLst>
              <a:latin typeface="2  Titr"/>
              <a:ea typeface="Times New Roman" pitchFamily="18" charset="0"/>
              <a:cs typeface="B Zar" pitchFamily="2" charset="-78"/>
            </a:rPr>
            <a:t>ارتقاء‌سلامت كاركنان مدارس</a:t>
          </a:r>
          <a:endParaRPr lang="fa-IR" sz="1600" b="1" dirty="0">
            <a:solidFill>
              <a:srgbClr val="FF0000"/>
            </a:solidFill>
            <a:effectLst>
              <a:outerShdw blurRad="38100" dist="38100" dir="2700000" algn="tl">
                <a:srgbClr val="000000">
                  <a:alpha val="43137"/>
                </a:srgbClr>
              </a:outerShdw>
            </a:effectLst>
            <a:latin typeface="2  Titr"/>
            <a:ea typeface="Times New Roman" pitchFamily="18" charset="0"/>
            <a:cs typeface="B Zar" pitchFamily="2" charset="-78"/>
          </a:endParaRPr>
        </a:p>
      </dgm:t>
    </dgm:pt>
    <dgm:pt modelId="{8A0AA1B9-260D-4422-900E-CBE4D69219E2}" type="parTrans" cxnId="{A35CAA0F-A98E-497E-9E68-C8F709766184}">
      <dgm:prSet/>
      <dgm:spPr/>
      <dgm:t>
        <a:bodyPr/>
        <a:lstStyle/>
        <a:p>
          <a:pPr rtl="1"/>
          <a:endParaRPr lang="fa-IR"/>
        </a:p>
      </dgm:t>
    </dgm:pt>
    <dgm:pt modelId="{7794940B-2353-4874-B829-7C4418E2CC1B}" type="sibTrans" cxnId="{A35CAA0F-A98E-497E-9E68-C8F709766184}">
      <dgm:prSet/>
      <dgm:spPr/>
      <dgm:t>
        <a:bodyPr/>
        <a:lstStyle/>
        <a:p>
          <a:pPr rtl="1"/>
          <a:endParaRPr lang="fa-IR"/>
        </a:p>
      </dgm:t>
    </dgm:pt>
    <dgm:pt modelId="{6B653642-6AF3-4992-900E-9FCEFF858B1E}">
      <dgm:prSet phldrT="[Text]" custT="1"/>
      <dgm:spPr/>
      <dgm:t>
        <a:bodyPr/>
        <a:lstStyle/>
        <a:p>
          <a:pPr algn="ctr" rtl="1"/>
          <a:r>
            <a:rPr lang="fa-IR" sz="1600" b="1" dirty="0" smtClean="0">
              <a:solidFill>
                <a:schemeClr val="accent6">
                  <a:lumMod val="50000"/>
                </a:schemeClr>
              </a:solidFill>
              <a:effectLst>
                <a:outerShdw blurRad="38100" dist="38100" dir="2700000" algn="tl">
                  <a:srgbClr val="000000">
                    <a:alpha val="43137"/>
                  </a:srgbClr>
                </a:outerShdw>
              </a:effectLst>
              <a:latin typeface="2  Titr"/>
              <a:ea typeface="Times New Roman" pitchFamily="18" charset="0"/>
              <a:cs typeface="B Zar" pitchFamily="2" charset="-78"/>
            </a:rPr>
            <a:t>تحرك فيزيكي و تربيت بدني در مدارس</a:t>
          </a:r>
          <a:endParaRPr lang="fa-IR" sz="1600" b="1" dirty="0">
            <a:solidFill>
              <a:schemeClr val="accent6">
                <a:lumMod val="50000"/>
              </a:schemeClr>
            </a:solidFill>
            <a:effectLst>
              <a:outerShdw blurRad="38100" dist="38100" dir="2700000" algn="tl">
                <a:srgbClr val="000000">
                  <a:alpha val="43137"/>
                </a:srgbClr>
              </a:outerShdw>
            </a:effectLst>
            <a:latin typeface="2  Titr"/>
            <a:ea typeface="Times New Roman" pitchFamily="18" charset="0"/>
            <a:cs typeface="B Zar" pitchFamily="2" charset="-78"/>
          </a:endParaRPr>
        </a:p>
      </dgm:t>
    </dgm:pt>
    <dgm:pt modelId="{D736764C-7597-425F-AFA1-83848B0BEA80}" type="parTrans" cxnId="{60DB4591-1688-4F3E-89C5-13923C51CFFD}">
      <dgm:prSet/>
      <dgm:spPr/>
      <dgm:t>
        <a:bodyPr/>
        <a:lstStyle/>
        <a:p>
          <a:pPr rtl="1"/>
          <a:endParaRPr lang="fa-IR"/>
        </a:p>
      </dgm:t>
    </dgm:pt>
    <dgm:pt modelId="{0F3FFF59-7AD7-4E7B-8545-0EF0266AFF7C}" type="sibTrans" cxnId="{60DB4591-1688-4F3E-89C5-13923C51CFFD}">
      <dgm:prSet/>
      <dgm:spPr/>
      <dgm:t>
        <a:bodyPr/>
        <a:lstStyle/>
        <a:p>
          <a:pPr rtl="1"/>
          <a:endParaRPr lang="fa-IR"/>
        </a:p>
      </dgm:t>
    </dgm:pt>
    <dgm:pt modelId="{EE35C32C-897D-4A41-8BA2-3653B4F79B23}">
      <dgm:prSet phldrT="[Text]" custT="1"/>
      <dgm:spPr/>
      <dgm:t>
        <a:bodyPr/>
        <a:lstStyle/>
        <a:p>
          <a:pPr algn="ctr" rtl="1"/>
          <a:r>
            <a:rPr lang="fa-IR" sz="1400" b="1" dirty="0" smtClean="0">
              <a:solidFill>
                <a:schemeClr val="tx1"/>
              </a:solidFill>
              <a:effectLst>
                <a:outerShdw blurRad="38100" dist="38100" dir="2700000" algn="tl">
                  <a:srgbClr val="000000">
                    <a:alpha val="43137"/>
                  </a:srgbClr>
                </a:outerShdw>
              </a:effectLst>
              <a:latin typeface="2  Titr"/>
              <a:ea typeface="Times New Roman" pitchFamily="18" charset="0"/>
              <a:cs typeface="B Zar" pitchFamily="2" charset="-78"/>
            </a:rPr>
            <a:t>خدمات سلامت روان و مشاوره‌اي با رويكرد كاهش آسيب‌هاي اجتماعي</a:t>
          </a:r>
          <a:endParaRPr lang="fa-IR" sz="1400" b="1" dirty="0">
            <a:solidFill>
              <a:schemeClr val="tx1"/>
            </a:solidFill>
            <a:effectLst>
              <a:outerShdw blurRad="38100" dist="38100" dir="2700000" algn="tl">
                <a:srgbClr val="000000">
                  <a:alpha val="43137"/>
                </a:srgbClr>
              </a:outerShdw>
            </a:effectLst>
            <a:latin typeface="2  Titr"/>
            <a:ea typeface="Times New Roman" pitchFamily="18" charset="0"/>
            <a:cs typeface="B Zar" pitchFamily="2" charset="-78"/>
          </a:endParaRPr>
        </a:p>
      </dgm:t>
    </dgm:pt>
    <dgm:pt modelId="{55345EB9-120A-4187-9512-CB0E076701E8}" type="parTrans" cxnId="{528ADFFF-FA33-4B9F-9E9F-A1010D916164}">
      <dgm:prSet/>
      <dgm:spPr/>
      <dgm:t>
        <a:bodyPr/>
        <a:lstStyle/>
        <a:p>
          <a:pPr rtl="1"/>
          <a:endParaRPr lang="fa-IR"/>
        </a:p>
      </dgm:t>
    </dgm:pt>
    <dgm:pt modelId="{643B111E-A1E4-492D-9838-C7C5124F5B68}" type="sibTrans" cxnId="{528ADFFF-FA33-4B9F-9E9F-A1010D916164}">
      <dgm:prSet/>
      <dgm:spPr/>
      <dgm:t>
        <a:bodyPr/>
        <a:lstStyle/>
        <a:p>
          <a:pPr rtl="1"/>
          <a:endParaRPr lang="fa-IR"/>
        </a:p>
      </dgm:t>
    </dgm:pt>
    <dgm:pt modelId="{8ED074FE-5EF8-434B-942B-A2FF15EF08AD}">
      <dgm:prSet phldrT="[Text]" custT="1"/>
      <dgm:spPr/>
      <dgm:t>
        <a:bodyPr/>
        <a:lstStyle/>
        <a:p>
          <a:pPr algn="ctr" rtl="1"/>
          <a:r>
            <a:rPr lang="fa-IR" sz="1400" b="1" dirty="0" smtClean="0">
              <a:solidFill>
                <a:srgbClr val="7030A0"/>
              </a:solidFill>
              <a:effectLst>
                <a:outerShdw blurRad="38100" dist="38100" dir="2700000" algn="tl">
                  <a:srgbClr val="000000">
                    <a:alpha val="43137"/>
                  </a:srgbClr>
                </a:outerShdw>
              </a:effectLst>
              <a:latin typeface="2  Titr"/>
              <a:ea typeface="Times New Roman" pitchFamily="18" charset="0"/>
              <a:cs typeface="B Zar" pitchFamily="2" charset="-78"/>
            </a:rPr>
            <a:t>مشاركت والدين جامعه‌و داوطلبان در  برنامه‌هاي   ارتقاء سلامت دانش‌آموزان</a:t>
          </a:r>
        </a:p>
      </dgm:t>
    </dgm:pt>
    <dgm:pt modelId="{72E7FCD5-42E0-44CF-8DF4-30277E1E6CEE}" type="parTrans" cxnId="{8F7E9D66-262E-412C-8A87-46C958F6A3A6}">
      <dgm:prSet/>
      <dgm:spPr/>
      <dgm:t>
        <a:bodyPr/>
        <a:lstStyle/>
        <a:p>
          <a:pPr rtl="1"/>
          <a:endParaRPr lang="fa-IR"/>
        </a:p>
      </dgm:t>
    </dgm:pt>
    <dgm:pt modelId="{503B3D67-D63A-4DEF-B65C-196EF873764E}" type="sibTrans" cxnId="{8F7E9D66-262E-412C-8A87-46C958F6A3A6}">
      <dgm:prSet/>
      <dgm:spPr/>
      <dgm:t>
        <a:bodyPr/>
        <a:lstStyle/>
        <a:p>
          <a:pPr rtl="1"/>
          <a:endParaRPr lang="fa-IR"/>
        </a:p>
      </dgm:t>
    </dgm:pt>
    <dgm:pt modelId="{D294D716-6B1F-4B92-B8BD-6746CF490747}">
      <dgm:prSet/>
      <dgm:spPr/>
      <dgm:t>
        <a:bodyPr/>
        <a:lstStyle/>
        <a:p>
          <a:pPr rtl="1"/>
          <a:endParaRPr lang="fa-IR" dirty="0"/>
        </a:p>
      </dgm:t>
    </dgm:pt>
    <dgm:pt modelId="{420F3F31-1B66-4EDF-ADB2-FDC51DABC47D}" type="parTrans" cxnId="{5AA7F1D3-6C4A-4455-A1E2-26625E54DC1D}">
      <dgm:prSet/>
      <dgm:spPr/>
      <dgm:t>
        <a:bodyPr/>
        <a:lstStyle/>
        <a:p>
          <a:pPr rtl="1"/>
          <a:endParaRPr lang="fa-IR"/>
        </a:p>
      </dgm:t>
    </dgm:pt>
    <dgm:pt modelId="{7885ED44-AC71-4869-8A74-40E9338F7DA0}" type="sibTrans" cxnId="{5AA7F1D3-6C4A-4455-A1E2-26625E54DC1D}">
      <dgm:prSet/>
      <dgm:spPr/>
      <dgm:t>
        <a:bodyPr/>
        <a:lstStyle/>
        <a:p>
          <a:pPr rtl="1"/>
          <a:endParaRPr lang="fa-IR"/>
        </a:p>
      </dgm:t>
    </dgm:pt>
    <dgm:pt modelId="{35ABD4A2-0C1C-49F9-ACEA-0A0B2215AB20}">
      <dgm:prSet/>
      <dgm:spPr/>
      <dgm:t>
        <a:bodyPr/>
        <a:lstStyle/>
        <a:p>
          <a:pPr rtl="1"/>
          <a:endParaRPr lang="fa-IR" dirty="0"/>
        </a:p>
      </dgm:t>
    </dgm:pt>
    <dgm:pt modelId="{B921A4DF-475E-4E06-94CA-F0975CA16E82}" type="parTrans" cxnId="{12B0A8B2-62ED-4BAB-B2B6-FB80A9F90EB4}">
      <dgm:prSet/>
      <dgm:spPr/>
      <dgm:t>
        <a:bodyPr/>
        <a:lstStyle/>
        <a:p>
          <a:pPr rtl="1"/>
          <a:endParaRPr lang="fa-IR"/>
        </a:p>
      </dgm:t>
    </dgm:pt>
    <dgm:pt modelId="{8BC34D5B-B26B-4A38-951F-A693F578BF68}" type="sibTrans" cxnId="{12B0A8B2-62ED-4BAB-B2B6-FB80A9F90EB4}">
      <dgm:prSet/>
      <dgm:spPr/>
      <dgm:t>
        <a:bodyPr/>
        <a:lstStyle/>
        <a:p>
          <a:pPr rtl="1"/>
          <a:endParaRPr lang="fa-IR"/>
        </a:p>
      </dgm:t>
    </dgm:pt>
    <dgm:pt modelId="{A55DB304-76F6-4328-833F-6FCDA9777AF5}">
      <dgm:prSet/>
      <dgm:spPr/>
      <dgm:t>
        <a:bodyPr/>
        <a:lstStyle/>
        <a:p>
          <a:pPr rtl="1"/>
          <a:endParaRPr lang="fa-IR" dirty="0"/>
        </a:p>
      </dgm:t>
    </dgm:pt>
    <dgm:pt modelId="{02ADF2F8-319E-4224-B238-4CDA2E2C5E5F}" type="parTrans" cxnId="{77FA8AA6-7957-4ECC-85A7-C7389D1B0864}">
      <dgm:prSet/>
      <dgm:spPr/>
      <dgm:t>
        <a:bodyPr/>
        <a:lstStyle/>
        <a:p>
          <a:pPr rtl="1"/>
          <a:endParaRPr lang="fa-IR"/>
        </a:p>
      </dgm:t>
    </dgm:pt>
    <dgm:pt modelId="{C902F2C5-FDE8-4FA7-AB16-8A65B011CD27}" type="sibTrans" cxnId="{77FA8AA6-7957-4ECC-85A7-C7389D1B0864}">
      <dgm:prSet/>
      <dgm:spPr/>
      <dgm:t>
        <a:bodyPr/>
        <a:lstStyle/>
        <a:p>
          <a:pPr rtl="1"/>
          <a:endParaRPr lang="fa-IR"/>
        </a:p>
      </dgm:t>
    </dgm:pt>
    <dgm:pt modelId="{A2C7A65C-29FE-4A24-9153-24F86B27EBFA}">
      <dgm:prSet/>
      <dgm:spPr/>
      <dgm:t>
        <a:bodyPr/>
        <a:lstStyle/>
        <a:p>
          <a:pPr rtl="1"/>
          <a:endParaRPr lang="fa-IR" dirty="0"/>
        </a:p>
      </dgm:t>
    </dgm:pt>
    <dgm:pt modelId="{D96865F3-C159-4E2A-A3DC-46FC56637546}" type="parTrans" cxnId="{7B2D6124-39C4-4C74-AF97-510EA5075682}">
      <dgm:prSet/>
      <dgm:spPr/>
      <dgm:t>
        <a:bodyPr/>
        <a:lstStyle/>
        <a:p>
          <a:pPr rtl="1"/>
          <a:endParaRPr lang="fa-IR"/>
        </a:p>
      </dgm:t>
    </dgm:pt>
    <dgm:pt modelId="{DDE1DE76-5B6E-4353-8228-E11D5C27B36E}" type="sibTrans" cxnId="{7B2D6124-39C4-4C74-AF97-510EA5075682}">
      <dgm:prSet/>
      <dgm:spPr/>
      <dgm:t>
        <a:bodyPr/>
        <a:lstStyle/>
        <a:p>
          <a:pPr rtl="1"/>
          <a:endParaRPr lang="fa-IR"/>
        </a:p>
      </dgm:t>
    </dgm:pt>
    <dgm:pt modelId="{A7A1F750-B9EA-4053-8415-D11DDE05D3E4}" type="pres">
      <dgm:prSet presAssocID="{1FD8D63D-DCF2-4C0E-A901-B544094002D3}" presName="cycle" presStyleCnt="0">
        <dgm:presLayoutVars>
          <dgm:chMax val="1"/>
          <dgm:dir/>
          <dgm:animLvl val="ctr"/>
          <dgm:resizeHandles val="exact"/>
        </dgm:presLayoutVars>
      </dgm:prSet>
      <dgm:spPr/>
      <dgm:t>
        <a:bodyPr/>
        <a:lstStyle/>
        <a:p>
          <a:pPr rtl="1"/>
          <a:endParaRPr lang="fa-IR"/>
        </a:p>
      </dgm:t>
    </dgm:pt>
    <dgm:pt modelId="{914441FA-D673-44C9-9E64-43552C839F47}" type="pres">
      <dgm:prSet presAssocID="{E2F41F24-76CF-4D70-A323-CA17BBF69231}" presName="centerShape" presStyleLbl="node0" presStyleIdx="0" presStyleCnt="1" custScaleX="149046" custScaleY="151021" custLinFactNeighborX="1179" custLinFactNeighborY="-3881"/>
      <dgm:spPr/>
      <dgm:t>
        <a:bodyPr/>
        <a:lstStyle/>
        <a:p>
          <a:pPr rtl="1"/>
          <a:endParaRPr lang="fa-IR"/>
        </a:p>
      </dgm:t>
    </dgm:pt>
    <dgm:pt modelId="{3EBD6720-2143-4631-9BE7-34D6C6AF8786}" type="pres">
      <dgm:prSet presAssocID="{0B42F296-968D-4E3B-83F1-BBF5CCE4974F}" presName="Name9" presStyleLbl="parChTrans1D2" presStyleIdx="0" presStyleCnt="8"/>
      <dgm:spPr/>
      <dgm:t>
        <a:bodyPr/>
        <a:lstStyle/>
        <a:p>
          <a:pPr rtl="1"/>
          <a:endParaRPr lang="fa-IR"/>
        </a:p>
      </dgm:t>
    </dgm:pt>
    <dgm:pt modelId="{EBB58F0F-2C1A-4063-981B-0463DAE50FF8}" type="pres">
      <dgm:prSet presAssocID="{0B42F296-968D-4E3B-83F1-BBF5CCE4974F}" presName="connTx" presStyleLbl="parChTrans1D2" presStyleIdx="0" presStyleCnt="8"/>
      <dgm:spPr/>
      <dgm:t>
        <a:bodyPr/>
        <a:lstStyle/>
        <a:p>
          <a:pPr rtl="1"/>
          <a:endParaRPr lang="fa-IR"/>
        </a:p>
      </dgm:t>
    </dgm:pt>
    <dgm:pt modelId="{1C37121B-1736-42E6-9DC0-DBF8321FB058}" type="pres">
      <dgm:prSet presAssocID="{68AEC1DA-9ECB-4ACD-8281-1EC2765C7E40}" presName="node" presStyleLbl="node1" presStyleIdx="0" presStyleCnt="8" custScaleX="158832" custScaleY="138420" custRadScaleRad="103354" custRadScaleInc="1528">
        <dgm:presLayoutVars>
          <dgm:bulletEnabled val="1"/>
        </dgm:presLayoutVars>
      </dgm:prSet>
      <dgm:spPr/>
      <dgm:t>
        <a:bodyPr/>
        <a:lstStyle/>
        <a:p>
          <a:pPr rtl="1"/>
          <a:endParaRPr lang="fa-IR"/>
        </a:p>
      </dgm:t>
    </dgm:pt>
    <dgm:pt modelId="{C461A1E8-E5E0-4BE9-97D6-A64C6BADAB4A}" type="pres">
      <dgm:prSet presAssocID="{27BA1413-5C1C-4446-B296-58730FFBF7A4}" presName="Name9" presStyleLbl="parChTrans1D2" presStyleIdx="1" presStyleCnt="8"/>
      <dgm:spPr/>
      <dgm:t>
        <a:bodyPr/>
        <a:lstStyle/>
        <a:p>
          <a:pPr rtl="1"/>
          <a:endParaRPr lang="fa-IR"/>
        </a:p>
      </dgm:t>
    </dgm:pt>
    <dgm:pt modelId="{0E6C8EF4-F7E3-433A-A0CF-1419F0B9286A}" type="pres">
      <dgm:prSet presAssocID="{27BA1413-5C1C-4446-B296-58730FFBF7A4}" presName="connTx" presStyleLbl="parChTrans1D2" presStyleIdx="1" presStyleCnt="8"/>
      <dgm:spPr/>
      <dgm:t>
        <a:bodyPr/>
        <a:lstStyle/>
        <a:p>
          <a:pPr rtl="1"/>
          <a:endParaRPr lang="fa-IR"/>
        </a:p>
      </dgm:t>
    </dgm:pt>
    <dgm:pt modelId="{B1DB1FE9-2C8E-42F7-9CE2-1C545888780B}" type="pres">
      <dgm:prSet presAssocID="{15BC2118-7F4F-46A7-9719-55D814BBD652}" presName="node" presStyleLbl="node1" presStyleIdx="1" presStyleCnt="8" custScaleX="153887" custScaleY="125061" custRadScaleRad="112298" custRadScaleInc="-24964">
        <dgm:presLayoutVars>
          <dgm:bulletEnabled val="1"/>
        </dgm:presLayoutVars>
      </dgm:prSet>
      <dgm:spPr/>
      <dgm:t>
        <a:bodyPr/>
        <a:lstStyle/>
        <a:p>
          <a:pPr rtl="1"/>
          <a:endParaRPr lang="fa-IR"/>
        </a:p>
      </dgm:t>
    </dgm:pt>
    <dgm:pt modelId="{7D268143-23BB-424A-B585-C59BB57A555E}" type="pres">
      <dgm:prSet presAssocID="{B584AE92-C526-492B-9A81-507ABCDCEFD7}" presName="Name9" presStyleLbl="parChTrans1D2" presStyleIdx="2" presStyleCnt="8"/>
      <dgm:spPr/>
      <dgm:t>
        <a:bodyPr/>
        <a:lstStyle/>
        <a:p>
          <a:pPr rtl="1"/>
          <a:endParaRPr lang="fa-IR"/>
        </a:p>
      </dgm:t>
    </dgm:pt>
    <dgm:pt modelId="{DEC39911-3B2A-44A4-A34F-D5CED7EBDFAB}" type="pres">
      <dgm:prSet presAssocID="{B584AE92-C526-492B-9A81-507ABCDCEFD7}" presName="connTx" presStyleLbl="parChTrans1D2" presStyleIdx="2" presStyleCnt="8"/>
      <dgm:spPr/>
      <dgm:t>
        <a:bodyPr/>
        <a:lstStyle/>
        <a:p>
          <a:pPr rtl="1"/>
          <a:endParaRPr lang="fa-IR"/>
        </a:p>
      </dgm:t>
    </dgm:pt>
    <dgm:pt modelId="{F016D41C-FF83-41F7-90DB-CEB0651EEA20}" type="pres">
      <dgm:prSet presAssocID="{87EA3ACB-C5CF-4E6D-9837-2527F374C6CF}" presName="node" presStyleLbl="node1" presStyleIdx="2" presStyleCnt="8" custScaleX="147869" custScaleY="135494" custRadScaleRad="109631" custRadScaleInc="-58843">
        <dgm:presLayoutVars>
          <dgm:bulletEnabled val="1"/>
        </dgm:presLayoutVars>
      </dgm:prSet>
      <dgm:spPr/>
      <dgm:t>
        <a:bodyPr/>
        <a:lstStyle/>
        <a:p>
          <a:pPr rtl="1"/>
          <a:endParaRPr lang="fa-IR"/>
        </a:p>
      </dgm:t>
    </dgm:pt>
    <dgm:pt modelId="{A4945197-914E-4786-AAC1-D35FC21BB3EB}" type="pres">
      <dgm:prSet presAssocID="{04AAEFFB-8CAC-4470-B9BF-1CBBCE46E329}" presName="Name9" presStyleLbl="parChTrans1D2" presStyleIdx="3" presStyleCnt="8"/>
      <dgm:spPr/>
      <dgm:t>
        <a:bodyPr/>
        <a:lstStyle/>
        <a:p>
          <a:pPr rtl="1"/>
          <a:endParaRPr lang="fa-IR"/>
        </a:p>
      </dgm:t>
    </dgm:pt>
    <dgm:pt modelId="{2BCF230D-E9F8-46B0-82B3-D41EFBF319A2}" type="pres">
      <dgm:prSet presAssocID="{04AAEFFB-8CAC-4470-B9BF-1CBBCE46E329}" presName="connTx" presStyleLbl="parChTrans1D2" presStyleIdx="3" presStyleCnt="8"/>
      <dgm:spPr/>
      <dgm:t>
        <a:bodyPr/>
        <a:lstStyle/>
        <a:p>
          <a:pPr rtl="1"/>
          <a:endParaRPr lang="fa-IR"/>
        </a:p>
      </dgm:t>
    </dgm:pt>
    <dgm:pt modelId="{8010BBEE-B52C-4D26-9236-4585FA9C931D}" type="pres">
      <dgm:prSet presAssocID="{32C86EE6-F58D-4033-B2CE-AACBAE60A8FB}" presName="node" presStyleLbl="node1" presStyleIdx="3" presStyleCnt="8" custScaleX="144590" custScaleY="129076" custRadScaleRad="95795" custRadScaleInc="-80496">
        <dgm:presLayoutVars>
          <dgm:bulletEnabled val="1"/>
        </dgm:presLayoutVars>
      </dgm:prSet>
      <dgm:spPr/>
      <dgm:t>
        <a:bodyPr/>
        <a:lstStyle/>
        <a:p>
          <a:pPr rtl="1"/>
          <a:endParaRPr lang="fa-IR"/>
        </a:p>
      </dgm:t>
    </dgm:pt>
    <dgm:pt modelId="{E4EE987B-94EF-4586-890C-EC821653B3CD}" type="pres">
      <dgm:prSet presAssocID="{D736764C-7597-425F-AFA1-83848B0BEA80}" presName="Name9" presStyleLbl="parChTrans1D2" presStyleIdx="4" presStyleCnt="8"/>
      <dgm:spPr/>
      <dgm:t>
        <a:bodyPr/>
        <a:lstStyle/>
        <a:p>
          <a:pPr rtl="1"/>
          <a:endParaRPr lang="fa-IR"/>
        </a:p>
      </dgm:t>
    </dgm:pt>
    <dgm:pt modelId="{FA1B902B-E799-4DB3-8A1A-5D59B468F3EB}" type="pres">
      <dgm:prSet presAssocID="{D736764C-7597-425F-AFA1-83848B0BEA80}" presName="connTx" presStyleLbl="parChTrans1D2" presStyleIdx="4" presStyleCnt="8"/>
      <dgm:spPr/>
      <dgm:t>
        <a:bodyPr/>
        <a:lstStyle/>
        <a:p>
          <a:pPr rtl="1"/>
          <a:endParaRPr lang="fa-IR"/>
        </a:p>
      </dgm:t>
    </dgm:pt>
    <dgm:pt modelId="{CE41AFB1-26D9-4455-901D-9FAD430A4689}" type="pres">
      <dgm:prSet presAssocID="{6B653642-6AF3-4992-900E-9FCEFF858B1E}" presName="node" presStyleLbl="node1" presStyleIdx="4" presStyleCnt="8" custScaleX="167864" custScaleY="142442" custRadScaleRad="83313" custRadScaleInc="-49231">
        <dgm:presLayoutVars>
          <dgm:bulletEnabled val="1"/>
        </dgm:presLayoutVars>
      </dgm:prSet>
      <dgm:spPr/>
      <dgm:t>
        <a:bodyPr/>
        <a:lstStyle/>
        <a:p>
          <a:pPr rtl="1"/>
          <a:endParaRPr lang="fa-IR"/>
        </a:p>
      </dgm:t>
    </dgm:pt>
    <dgm:pt modelId="{176467FE-DA05-4585-A362-F2C63AA1B1B2}" type="pres">
      <dgm:prSet presAssocID="{8A0AA1B9-260D-4422-900E-CBE4D69219E2}" presName="Name9" presStyleLbl="parChTrans1D2" presStyleIdx="5" presStyleCnt="8"/>
      <dgm:spPr/>
      <dgm:t>
        <a:bodyPr/>
        <a:lstStyle/>
        <a:p>
          <a:pPr rtl="1"/>
          <a:endParaRPr lang="fa-IR"/>
        </a:p>
      </dgm:t>
    </dgm:pt>
    <dgm:pt modelId="{735372D1-2B8D-43C9-B235-7A703429EB56}" type="pres">
      <dgm:prSet presAssocID="{8A0AA1B9-260D-4422-900E-CBE4D69219E2}" presName="connTx" presStyleLbl="parChTrans1D2" presStyleIdx="5" presStyleCnt="8"/>
      <dgm:spPr/>
      <dgm:t>
        <a:bodyPr/>
        <a:lstStyle/>
        <a:p>
          <a:pPr rtl="1"/>
          <a:endParaRPr lang="fa-IR"/>
        </a:p>
      </dgm:t>
    </dgm:pt>
    <dgm:pt modelId="{EB47BF62-CB17-40C1-9B74-8FCB4F57EC32}" type="pres">
      <dgm:prSet presAssocID="{C08865C9-4CA9-454E-A5F4-2813EB09EC12}" presName="node" presStyleLbl="node1" presStyleIdx="5" presStyleCnt="8" custScaleX="156850" custScaleY="148869" custRadScaleRad="101606" custRadScaleInc="-16458">
        <dgm:presLayoutVars>
          <dgm:bulletEnabled val="1"/>
        </dgm:presLayoutVars>
      </dgm:prSet>
      <dgm:spPr/>
      <dgm:t>
        <a:bodyPr/>
        <a:lstStyle/>
        <a:p>
          <a:pPr rtl="1"/>
          <a:endParaRPr lang="fa-IR"/>
        </a:p>
      </dgm:t>
    </dgm:pt>
    <dgm:pt modelId="{DCB40314-3BA0-45E3-967F-486658F2408C}" type="pres">
      <dgm:prSet presAssocID="{55345EB9-120A-4187-9512-CB0E076701E8}" presName="Name9" presStyleLbl="parChTrans1D2" presStyleIdx="6" presStyleCnt="8"/>
      <dgm:spPr/>
      <dgm:t>
        <a:bodyPr/>
        <a:lstStyle/>
        <a:p>
          <a:pPr rtl="1"/>
          <a:endParaRPr lang="fa-IR"/>
        </a:p>
      </dgm:t>
    </dgm:pt>
    <dgm:pt modelId="{B94B5DC3-F6CC-4496-9D66-EC60F3C3B3E0}" type="pres">
      <dgm:prSet presAssocID="{55345EB9-120A-4187-9512-CB0E076701E8}" presName="connTx" presStyleLbl="parChTrans1D2" presStyleIdx="6" presStyleCnt="8"/>
      <dgm:spPr/>
      <dgm:t>
        <a:bodyPr/>
        <a:lstStyle/>
        <a:p>
          <a:pPr rtl="1"/>
          <a:endParaRPr lang="fa-IR"/>
        </a:p>
      </dgm:t>
    </dgm:pt>
    <dgm:pt modelId="{42383B28-4E7D-42FE-BB6A-540DC7E0C475}" type="pres">
      <dgm:prSet presAssocID="{EE35C32C-897D-4A41-8BA2-3653B4F79B23}" presName="node" presStyleLbl="node1" presStyleIdx="6" presStyleCnt="8" custFlipHor="1" custScaleX="160075" custScaleY="155061" custRadScaleRad="99121" custRadScaleInc="-13902">
        <dgm:presLayoutVars>
          <dgm:bulletEnabled val="1"/>
        </dgm:presLayoutVars>
      </dgm:prSet>
      <dgm:spPr/>
      <dgm:t>
        <a:bodyPr/>
        <a:lstStyle/>
        <a:p>
          <a:pPr rtl="1"/>
          <a:endParaRPr lang="fa-IR"/>
        </a:p>
      </dgm:t>
    </dgm:pt>
    <dgm:pt modelId="{0AB45679-D321-4EC3-B7FA-D16ED3EE6707}" type="pres">
      <dgm:prSet presAssocID="{72E7FCD5-42E0-44CF-8DF4-30277E1E6CEE}" presName="Name9" presStyleLbl="parChTrans1D2" presStyleIdx="7" presStyleCnt="8"/>
      <dgm:spPr/>
      <dgm:t>
        <a:bodyPr/>
        <a:lstStyle/>
        <a:p>
          <a:pPr rtl="1"/>
          <a:endParaRPr lang="fa-IR"/>
        </a:p>
      </dgm:t>
    </dgm:pt>
    <dgm:pt modelId="{EACF2891-5B5F-4281-8EEF-665ADF82BBA6}" type="pres">
      <dgm:prSet presAssocID="{72E7FCD5-42E0-44CF-8DF4-30277E1E6CEE}" presName="connTx" presStyleLbl="parChTrans1D2" presStyleIdx="7" presStyleCnt="8"/>
      <dgm:spPr/>
      <dgm:t>
        <a:bodyPr/>
        <a:lstStyle/>
        <a:p>
          <a:pPr rtl="1"/>
          <a:endParaRPr lang="fa-IR"/>
        </a:p>
      </dgm:t>
    </dgm:pt>
    <dgm:pt modelId="{46C6B915-5C9E-40B0-B9BF-80E9F0546DB7}" type="pres">
      <dgm:prSet presAssocID="{8ED074FE-5EF8-434B-942B-A2FF15EF08AD}" presName="node" presStyleLbl="node1" presStyleIdx="7" presStyleCnt="8" custScaleX="157106" custScaleY="154341">
        <dgm:presLayoutVars>
          <dgm:bulletEnabled val="1"/>
        </dgm:presLayoutVars>
      </dgm:prSet>
      <dgm:spPr/>
      <dgm:t>
        <a:bodyPr/>
        <a:lstStyle/>
        <a:p>
          <a:pPr rtl="1"/>
          <a:endParaRPr lang="fa-IR"/>
        </a:p>
      </dgm:t>
    </dgm:pt>
  </dgm:ptLst>
  <dgm:cxnLst>
    <dgm:cxn modelId="{F0B36EF6-A0C4-487C-9211-C670171F7711}" type="presOf" srcId="{27BA1413-5C1C-4446-B296-58730FFBF7A4}" destId="{C461A1E8-E5E0-4BE9-97D6-A64C6BADAB4A}" srcOrd="0" destOrd="0" presId="urn:microsoft.com/office/officeart/2005/8/layout/radial1"/>
    <dgm:cxn modelId="{5754EEBB-DB14-4123-A8E7-F80C4E6883E4}" type="presOf" srcId="{68AEC1DA-9ECB-4ACD-8281-1EC2765C7E40}" destId="{1C37121B-1736-42E6-9DC0-DBF8321FB058}" srcOrd="0" destOrd="0" presId="urn:microsoft.com/office/officeart/2005/8/layout/radial1"/>
    <dgm:cxn modelId="{26E40588-49D1-4F0C-852F-4A7320AF3424}" type="presOf" srcId="{1FD8D63D-DCF2-4C0E-A901-B544094002D3}" destId="{A7A1F750-B9EA-4053-8415-D11DDE05D3E4}" srcOrd="0" destOrd="0" presId="urn:microsoft.com/office/officeart/2005/8/layout/radial1"/>
    <dgm:cxn modelId="{43E73D3D-4E78-434E-B3E2-439F4081DDEF}" type="presOf" srcId="{B584AE92-C526-492B-9A81-507ABCDCEFD7}" destId="{7D268143-23BB-424A-B585-C59BB57A555E}" srcOrd="0" destOrd="0" presId="urn:microsoft.com/office/officeart/2005/8/layout/radial1"/>
    <dgm:cxn modelId="{8E886FAB-FB36-4FB4-82B9-6F297A0CBE85}" type="presOf" srcId="{27BA1413-5C1C-4446-B296-58730FFBF7A4}" destId="{0E6C8EF4-F7E3-433A-A0CF-1419F0B9286A}" srcOrd="1" destOrd="0" presId="urn:microsoft.com/office/officeart/2005/8/layout/radial1"/>
    <dgm:cxn modelId="{60DB4591-1688-4F3E-89C5-13923C51CFFD}" srcId="{E2F41F24-76CF-4D70-A323-CA17BBF69231}" destId="{6B653642-6AF3-4992-900E-9FCEFF858B1E}" srcOrd="4" destOrd="0" parTransId="{D736764C-7597-425F-AFA1-83848B0BEA80}" sibTransId="{0F3FFF59-7AD7-4E7B-8545-0EF0266AFF7C}"/>
    <dgm:cxn modelId="{AABFD91A-8314-46D0-BE67-545161434F17}" srcId="{1FD8D63D-DCF2-4C0E-A901-B544094002D3}" destId="{E2F41F24-76CF-4D70-A323-CA17BBF69231}" srcOrd="0" destOrd="0" parTransId="{91F5515D-B460-467B-9E6E-9B4F767C4191}" sibTransId="{6BD950A9-FEC1-4806-A32B-7B8958BE28E9}"/>
    <dgm:cxn modelId="{EED5FE9A-BB89-4AAD-A0DE-2C1F35E032D6}" type="presOf" srcId="{72E7FCD5-42E0-44CF-8DF4-30277E1E6CEE}" destId="{EACF2891-5B5F-4281-8EEF-665ADF82BBA6}" srcOrd="1" destOrd="0" presId="urn:microsoft.com/office/officeart/2005/8/layout/radial1"/>
    <dgm:cxn modelId="{DEF4AF74-85BB-4B3C-923B-91F6D8CDCA4E}" type="presOf" srcId="{04AAEFFB-8CAC-4470-B9BF-1CBBCE46E329}" destId="{2BCF230D-E9F8-46B0-82B3-D41EFBF319A2}" srcOrd="1" destOrd="0" presId="urn:microsoft.com/office/officeart/2005/8/layout/radial1"/>
    <dgm:cxn modelId="{F0E18AC2-3CBF-4788-BF87-4C514781EB8A}" type="presOf" srcId="{8ED074FE-5EF8-434B-942B-A2FF15EF08AD}" destId="{46C6B915-5C9E-40B0-B9BF-80E9F0546DB7}" srcOrd="0" destOrd="0" presId="urn:microsoft.com/office/officeart/2005/8/layout/radial1"/>
    <dgm:cxn modelId="{34C3029B-001B-4321-B533-015D5B427461}" type="presOf" srcId="{55345EB9-120A-4187-9512-CB0E076701E8}" destId="{DCB40314-3BA0-45E3-967F-486658F2408C}" srcOrd="0" destOrd="0" presId="urn:microsoft.com/office/officeart/2005/8/layout/radial1"/>
    <dgm:cxn modelId="{1B7185DB-7DE3-45B0-8920-592B48B681FA}" srcId="{E2F41F24-76CF-4D70-A323-CA17BBF69231}" destId="{32C86EE6-F58D-4033-B2CE-AACBAE60A8FB}" srcOrd="3" destOrd="0" parTransId="{04AAEFFB-8CAC-4470-B9BF-1CBBCE46E329}" sibTransId="{6E297051-D679-4286-9FFB-92026928F717}"/>
    <dgm:cxn modelId="{C199F5C5-8F3D-4418-B2C6-994F085F3570}" type="presOf" srcId="{87EA3ACB-C5CF-4E6D-9837-2527F374C6CF}" destId="{F016D41C-FF83-41F7-90DB-CEB0651EEA20}" srcOrd="0" destOrd="0" presId="urn:microsoft.com/office/officeart/2005/8/layout/radial1"/>
    <dgm:cxn modelId="{8F7E9D66-262E-412C-8A87-46C958F6A3A6}" srcId="{E2F41F24-76CF-4D70-A323-CA17BBF69231}" destId="{8ED074FE-5EF8-434B-942B-A2FF15EF08AD}" srcOrd="7" destOrd="0" parTransId="{72E7FCD5-42E0-44CF-8DF4-30277E1E6CEE}" sibTransId="{503B3D67-D63A-4DEF-B65C-196EF873764E}"/>
    <dgm:cxn modelId="{84DEC015-4DA7-4283-B57B-9A353D56EAD2}" type="presOf" srcId="{15BC2118-7F4F-46A7-9719-55D814BBD652}" destId="{B1DB1FE9-2C8E-42F7-9CE2-1C545888780B}" srcOrd="0" destOrd="0" presId="urn:microsoft.com/office/officeart/2005/8/layout/radial1"/>
    <dgm:cxn modelId="{0EB76C3D-819C-4C52-BFCB-0EEA8BA7DDBE}" type="presOf" srcId="{0B42F296-968D-4E3B-83F1-BBF5CCE4974F}" destId="{3EBD6720-2143-4631-9BE7-34D6C6AF8786}" srcOrd="0" destOrd="0" presId="urn:microsoft.com/office/officeart/2005/8/layout/radial1"/>
    <dgm:cxn modelId="{9059580E-BE36-4AC5-BE60-3564B620A97C}" type="presOf" srcId="{D736764C-7597-425F-AFA1-83848B0BEA80}" destId="{E4EE987B-94EF-4586-890C-EC821653B3CD}" srcOrd="0" destOrd="0" presId="urn:microsoft.com/office/officeart/2005/8/layout/radial1"/>
    <dgm:cxn modelId="{FA6B4B47-9823-4FF8-972D-E799BA7B4326}" type="presOf" srcId="{0B42F296-968D-4E3B-83F1-BBF5CCE4974F}" destId="{EBB58F0F-2C1A-4063-981B-0463DAE50FF8}" srcOrd="1" destOrd="0" presId="urn:microsoft.com/office/officeart/2005/8/layout/radial1"/>
    <dgm:cxn modelId="{A35CAA0F-A98E-497E-9E68-C8F709766184}" srcId="{E2F41F24-76CF-4D70-A323-CA17BBF69231}" destId="{C08865C9-4CA9-454E-A5F4-2813EB09EC12}" srcOrd="5" destOrd="0" parTransId="{8A0AA1B9-260D-4422-900E-CBE4D69219E2}" sibTransId="{7794940B-2353-4874-B829-7C4418E2CC1B}"/>
    <dgm:cxn modelId="{924AF0CD-A788-471E-997C-DC76BE50424D}" type="presOf" srcId="{EE35C32C-897D-4A41-8BA2-3653B4F79B23}" destId="{42383B28-4E7D-42FE-BB6A-540DC7E0C475}" srcOrd="0" destOrd="0" presId="urn:microsoft.com/office/officeart/2005/8/layout/radial1"/>
    <dgm:cxn modelId="{77FA8AA6-7957-4ECC-85A7-C7389D1B0864}" srcId="{1FD8D63D-DCF2-4C0E-A901-B544094002D3}" destId="{A55DB304-76F6-4328-833F-6FCDA9777AF5}" srcOrd="3" destOrd="0" parTransId="{02ADF2F8-319E-4224-B238-4CDA2E2C5E5F}" sibTransId="{C902F2C5-FDE8-4FA7-AB16-8A65B011CD27}"/>
    <dgm:cxn modelId="{7B2D6124-39C4-4C74-AF97-510EA5075682}" srcId="{1FD8D63D-DCF2-4C0E-A901-B544094002D3}" destId="{A2C7A65C-29FE-4A24-9153-24F86B27EBFA}" srcOrd="4" destOrd="0" parTransId="{D96865F3-C159-4E2A-A3DC-46FC56637546}" sibTransId="{DDE1DE76-5B6E-4353-8228-E11D5C27B36E}"/>
    <dgm:cxn modelId="{D625834C-69DD-4940-B650-B38B03026EB2}" type="presOf" srcId="{B584AE92-C526-492B-9A81-507ABCDCEFD7}" destId="{DEC39911-3B2A-44A4-A34F-D5CED7EBDFAB}" srcOrd="1" destOrd="0" presId="urn:microsoft.com/office/officeart/2005/8/layout/radial1"/>
    <dgm:cxn modelId="{B9D78FCA-5E16-4784-BF76-8736BD4E4BE4}" type="presOf" srcId="{72E7FCD5-42E0-44CF-8DF4-30277E1E6CEE}" destId="{0AB45679-D321-4EC3-B7FA-D16ED3EE6707}" srcOrd="0" destOrd="0" presId="urn:microsoft.com/office/officeart/2005/8/layout/radial1"/>
    <dgm:cxn modelId="{DD28FA95-F772-40B2-8602-68115AFA679C}" type="presOf" srcId="{8A0AA1B9-260D-4422-900E-CBE4D69219E2}" destId="{176467FE-DA05-4585-A362-F2C63AA1B1B2}" srcOrd="0" destOrd="0" presId="urn:microsoft.com/office/officeart/2005/8/layout/radial1"/>
    <dgm:cxn modelId="{5E6A1A34-67BC-44E9-A50A-20DE5CC918AC}" type="presOf" srcId="{55345EB9-120A-4187-9512-CB0E076701E8}" destId="{B94B5DC3-F6CC-4496-9D66-EC60F3C3B3E0}" srcOrd="1" destOrd="0" presId="urn:microsoft.com/office/officeart/2005/8/layout/radial1"/>
    <dgm:cxn modelId="{D1ED8626-CF71-4EF7-9D1D-5B50E971938C}" srcId="{E2F41F24-76CF-4D70-A323-CA17BBF69231}" destId="{15BC2118-7F4F-46A7-9719-55D814BBD652}" srcOrd="1" destOrd="0" parTransId="{27BA1413-5C1C-4446-B296-58730FFBF7A4}" sibTransId="{C710F8B6-8391-41EA-9202-66212B8A38FE}"/>
    <dgm:cxn modelId="{61FAACF7-5E34-4091-B4A7-FD4C79FDAF84}" type="presOf" srcId="{8A0AA1B9-260D-4422-900E-CBE4D69219E2}" destId="{735372D1-2B8D-43C9-B235-7A703429EB56}" srcOrd="1" destOrd="0" presId="urn:microsoft.com/office/officeart/2005/8/layout/radial1"/>
    <dgm:cxn modelId="{CBD93F98-A0D3-4FB6-8A12-8E2BC93FD884}" type="presOf" srcId="{C08865C9-4CA9-454E-A5F4-2813EB09EC12}" destId="{EB47BF62-CB17-40C1-9B74-8FCB4F57EC32}" srcOrd="0" destOrd="0" presId="urn:microsoft.com/office/officeart/2005/8/layout/radial1"/>
    <dgm:cxn modelId="{E4714735-7252-4BB1-AABB-2F9EEC62D87C}" type="presOf" srcId="{32C86EE6-F58D-4033-B2CE-AACBAE60A8FB}" destId="{8010BBEE-B52C-4D26-9236-4585FA9C931D}" srcOrd="0" destOrd="0" presId="urn:microsoft.com/office/officeart/2005/8/layout/radial1"/>
    <dgm:cxn modelId="{12B0A8B2-62ED-4BAB-B2B6-FB80A9F90EB4}" srcId="{1FD8D63D-DCF2-4C0E-A901-B544094002D3}" destId="{35ABD4A2-0C1C-49F9-ACEA-0A0B2215AB20}" srcOrd="2" destOrd="0" parTransId="{B921A4DF-475E-4E06-94CA-F0975CA16E82}" sibTransId="{8BC34D5B-B26B-4A38-951F-A693F578BF68}"/>
    <dgm:cxn modelId="{969302F8-8ACF-483E-84AD-7A1389798CBD}" type="presOf" srcId="{E2F41F24-76CF-4D70-A323-CA17BBF69231}" destId="{914441FA-D673-44C9-9E64-43552C839F47}" srcOrd="0" destOrd="0" presId="urn:microsoft.com/office/officeart/2005/8/layout/radial1"/>
    <dgm:cxn modelId="{A3666114-93C1-401E-9D5F-3D89EA3819A8}" type="presOf" srcId="{D736764C-7597-425F-AFA1-83848B0BEA80}" destId="{FA1B902B-E799-4DB3-8A1A-5D59B468F3EB}" srcOrd="1" destOrd="0" presId="urn:microsoft.com/office/officeart/2005/8/layout/radial1"/>
    <dgm:cxn modelId="{5AA7F1D3-6C4A-4455-A1E2-26625E54DC1D}" srcId="{1FD8D63D-DCF2-4C0E-A901-B544094002D3}" destId="{D294D716-6B1F-4B92-B8BD-6746CF490747}" srcOrd="1" destOrd="0" parTransId="{420F3F31-1B66-4EDF-ADB2-FDC51DABC47D}" sibTransId="{7885ED44-AC71-4869-8A74-40E9338F7DA0}"/>
    <dgm:cxn modelId="{B624FBAE-1148-4757-996C-8EF3A81FE41B}" srcId="{E2F41F24-76CF-4D70-A323-CA17BBF69231}" destId="{87EA3ACB-C5CF-4E6D-9837-2527F374C6CF}" srcOrd="2" destOrd="0" parTransId="{B584AE92-C526-492B-9A81-507ABCDCEFD7}" sibTransId="{25CFA76F-AC7C-47E5-8DC6-801137041035}"/>
    <dgm:cxn modelId="{E7453C07-A79D-46DE-AB3C-7185BB1C85D0}" type="presOf" srcId="{04AAEFFB-8CAC-4470-B9BF-1CBBCE46E329}" destId="{A4945197-914E-4786-AAC1-D35FC21BB3EB}" srcOrd="0" destOrd="0" presId="urn:microsoft.com/office/officeart/2005/8/layout/radial1"/>
    <dgm:cxn modelId="{6A8CCE6F-C48D-44E9-8B64-48EC02B5229D}" srcId="{E2F41F24-76CF-4D70-A323-CA17BBF69231}" destId="{68AEC1DA-9ECB-4ACD-8281-1EC2765C7E40}" srcOrd="0" destOrd="0" parTransId="{0B42F296-968D-4E3B-83F1-BBF5CCE4974F}" sibTransId="{F2C57190-F9AF-4010-BF4D-57802CE38D7C}"/>
    <dgm:cxn modelId="{8ED93ECC-77D2-4AF6-B9E1-B00EDD9CF1F7}" type="presOf" srcId="{6B653642-6AF3-4992-900E-9FCEFF858B1E}" destId="{CE41AFB1-26D9-4455-901D-9FAD430A4689}" srcOrd="0" destOrd="0" presId="urn:microsoft.com/office/officeart/2005/8/layout/radial1"/>
    <dgm:cxn modelId="{528ADFFF-FA33-4B9F-9E9F-A1010D916164}" srcId="{E2F41F24-76CF-4D70-A323-CA17BBF69231}" destId="{EE35C32C-897D-4A41-8BA2-3653B4F79B23}" srcOrd="6" destOrd="0" parTransId="{55345EB9-120A-4187-9512-CB0E076701E8}" sibTransId="{643B111E-A1E4-492D-9838-C7C5124F5B68}"/>
    <dgm:cxn modelId="{0C00B6A4-E73A-4595-AB46-A862AC179C55}" type="presParOf" srcId="{A7A1F750-B9EA-4053-8415-D11DDE05D3E4}" destId="{914441FA-D673-44C9-9E64-43552C839F47}" srcOrd="0" destOrd="0" presId="urn:microsoft.com/office/officeart/2005/8/layout/radial1"/>
    <dgm:cxn modelId="{64E8111B-4295-4211-A5A9-6F3A30FA7FF6}" type="presParOf" srcId="{A7A1F750-B9EA-4053-8415-D11DDE05D3E4}" destId="{3EBD6720-2143-4631-9BE7-34D6C6AF8786}" srcOrd="1" destOrd="0" presId="urn:microsoft.com/office/officeart/2005/8/layout/radial1"/>
    <dgm:cxn modelId="{7BBB26F4-1D9D-4244-9237-8C6C71E224DA}" type="presParOf" srcId="{3EBD6720-2143-4631-9BE7-34D6C6AF8786}" destId="{EBB58F0F-2C1A-4063-981B-0463DAE50FF8}" srcOrd="0" destOrd="0" presId="urn:microsoft.com/office/officeart/2005/8/layout/radial1"/>
    <dgm:cxn modelId="{2DEF5BCF-D604-44E5-AB13-5AB200AEE17F}" type="presParOf" srcId="{A7A1F750-B9EA-4053-8415-D11DDE05D3E4}" destId="{1C37121B-1736-42E6-9DC0-DBF8321FB058}" srcOrd="2" destOrd="0" presId="urn:microsoft.com/office/officeart/2005/8/layout/radial1"/>
    <dgm:cxn modelId="{6C18DABA-E584-44C5-9801-D3BDC3D952FB}" type="presParOf" srcId="{A7A1F750-B9EA-4053-8415-D11DDE05D3E4}" destId="{C461A1E8-E5E0-4BE9-97D6-A64C6BADAB4A}" srcOrd="3" destOrd="0" presId="urn:microsoft.com/office/officeart/2005/8/layout/radial1"/>
    <dgm:cxn modelId="{2F8F98C6-3932-47C7-AEDF-087B7A49B444}" type="presParOf" srcId="{C461A1E8-E5E0-4BE9-97D6-A64C6BADAB4A}" destId="{0E6C8EF4-F7E3-433A-A0CF-1419F0B9286A}" srcOrd="0" destOrd="0" presId="urn:microsoft.com/office/officeart/2005/8/layout/radial1"/>
    <dgm:cxn modelId="{88215478-C857-463D-8659-5D8F92D56F67}" type="presParOf" srcId="{A7A1F750-B9EA-4053-8415-D11DDE05D3E4}" destId="{B1DB1FE9-2C8E-42F7-9CE2-1C545888780B}" srcOrd="4" destOrd="0" presId="urn:microsoft.com/office/officeart/2005/8/layout/radial1"/>
    <dgm:cxn modelId="{0272C54E-1A49-4E9C-8A0C-CC0DF928D537}" type="presParOf" srcId="{A7A1F750-B9EA-4053-8415-D11DDE05D3E4}" destId="{7D268143-23BB-424A-B585-C59BB57A555E}" srcOrd="5" destOrd="0" presId="urn:microsoft.com/office/officeart/2005/8/layout/radial1"/>
    <dgm:cxn modelId="{ABB5D1FA-72C6-42A8-93C2-BCA13D6F2E53}" type="presParOf" srcId="{7D268143-23BB-424A-B585-C59BB57A555E}" destId="{DEC39911-3B2A-44A4-A34F-D5CED7EBDFAB}" srcOrd="0" destOrd="0" presId="urn:microsoft.com/office/officeart/2005/8/layout/radial1"/>
    <dgm:cxn modelId="{5C1B33A3-0BBB-4E06-AFAC-F2CD7D065E81}" type="presParOf" srcId="{A7A1F750-B9EA-4053-8415-D11DDE05D3E4}" destId="{F016D41C-FF83-41F7-90DB-CEB0651EEA20}" srcOrd="6" destOrd="0" presId="urn:microsoft.com/office/officeart/2005/8/layout/radial1"/>
    <dgm:cxn modelId="{C7499BF0-B1C6-421A-A632-14347A313E1E}" type="presParOf" srcId="{A7A1F750-B9EA-4053-8415-D11DDE05D3E4}" destId="{A4945197-914E-4786-AAC1-D35FC21BB3EB}" srcOrd="7" destOrd="0" presId="urn:microsoft.com/office/officeart/2005/8/layout/radial1"/>
    <dgm:cxn modelId="{CAECBB84-2B3B-463C-BACE-E251874428B6}" type="presParOf" srcId="{A4945197-914E-4786-AAC1-D35FC21BB3EB}" destId="{2BCF230D-E9F8-46B0-82B3-D41EFBF319A2}" srcOrd="0" destOrd="0" presId="urn:microsoft.com/office/officeart/2005/8/layout/radial1"/>
    <dgm:cxn modelId="{8966E453-388D-4D6D-8A10-0B55B92C1979}" type="presParOf" srcId="{A7A1F750-B9EA-4053-8415-D11DDE05D3E4}" destId="{8010BBEE-B52C-4D26-9236-4585FA9C931D}" srcOrd="8" destOrd="0" presId="urn:microsoft.com/office/officeart/2005/8/layout/radial1"/>
    <dgm:cxn modelId="{D9644D06-BBD6-4A50-BE11-29239E131596}" type="presParOf" srcId="{A7A1F750-B9EA-4053-8415-D11DDE05D3E4}" destId="{E4EE987B-94EF-4586-890C-EC821653B3CD}" srcOrd="9" destOrd="0" presId="urn:microsoft.com/office/officeart/2005/8/layout/radial1"/>
    <dgm:cxn modelId="{69A7C757-7977-4A15-B29E-D2004B7B4626}" type="presParOf" srcId="{E4EE987B-94EF-4586-890C-EC821653B3CD}" destId="{FA1B902B-E799-4DB3-8A1A-5D59B468F3EB}" srcOrd="0" destOrd="0" presId="urn:microsoft.com/office/officeart/2005/8/layout/radial1"/>
    <dgm:cxn modelId="{3B8E9954-597B-4A1B-BC54-3BB0C01CAC67}" type="presParOf" srcId="{A7A1F750-B9EA-4053-8415-D11DDE05D3E4}" destId="{CE41AFB1-26D9-4455-901D-9FAD430A4689}" srcOrd="10" destOrd="0" presId="urn:microsoft.com/office/officeart/2005/8/layout/radial1"/>
    <dgm:cxn modelId="{F2DDC5F8-4838-4AB4-996D-BF751E6B478F}" type="presParOf" srcId="{A7A1F750-B9EA-4053-8415-D11DDE05D3E4}" destId="{176467FE-DA05-4585-A362-F2C63AA1B1B2}" srcOrd="11" destOrd="0" presId="urn:microsoft.com/office/officeart/2005/8/layout/radial1"/>
    <dgm:cxn modelId="{05812595-5AD2-4390-942A-6F03E72DD80F}" type="presParOf" srcId="{176467FE-DA05-4585-A362-F2C63AA1B1B2}" destId="{735372D1-2B8D-43C9-B235-7A703429EB56}" srcOrd="0" destOrd="0" presId="urn:microsoft.com/office/officeart/2005/8/layout/radial1"/>
    <dgm:cxn modelId="{A79E3ECB-7D50-4C7A-9536-BE7F17C8BA75}" type="presParOf" srcId="{A7A1F750-B9EA-4053-8415-D11DDE05D3E4}" destId="{EB47BF62-CB17-40C1-9B74-8FCB4F57EC32}" srcOrd="12" destOrd="0" presId="urn:microsoft.com/office/officeart/2005/8/layout/radial1"/>
    <dgm:cxn modelId="{8E0FD2D6-7E32-4D72-8621-C771A27D89A2}" type="presParOf" srcId="{A7A1F750-B9EA-4053-8415-D11DDE05D3E4}" destId="{DCB40314-3BA0-45E3-967F-486658F2408C}" srcOrd="13" destOrd="0" presId="urn:microsoft.com/office/officeart/2005/8/layout/radial1"/>
    <dgm:cxn modelId="{25FC165B-78C3-43EA-A121-9E143D09AB37}" type="presParOf" srcId="{DCB40314-3BA0-45E3-967F-486658F2408C}" destId="{B94B5DC3-F6CC-4496-9D66-EC60F3C3B3E0}" srcOrd="0" destOrd="0" presId="urn:microsoft.com/office/officeart/2005/8/layout/radial1"/>
    <dgm:cxn modelId="{E55B9736-0A51-44A9-9B7E-867A155CCBDD}" type="presParOf" srcId="{A7A1F750-B9EA-4053-8415-D11DDE05D3E4}" destId="{42383B28-4E7D-42FE-BB6A-540DC7E0C475}" srcOrd="14" destOrd="0" presId="urn:microsoft.com/office/officeart/2005/8/layout/radial1"/>
    <dgm:cxn modelId="{85E5FB30-40F4-4A06-BD9A-4E271C1D0EE7}" type="presParOf" srcId="{A7A1F750-B9EA-4053-8415-D11DDE05D3E4}" destId="{0AB45679-D321-4EC3-B7FA-D16ED3EE6707}" srcOrd="15" destOrd="0" presId="urn:microsoft.com/office/officeart/2005/8/layout/radial1"/>
    <dgm:cxn modelId="{CC5B4F67-50E9-4570-9B46-04C010AD791C}" type="presParOf" srcId="{0AB45679-D321-4EC3-B7FA-D16ED3EE6707}" destId="{EACF2891-5B5F-4281-8EEF-665ADF82BBA6}" srcOrd="0" destOrd="0" presId="urn:microsoft.com/office/officeart/2005/8/layout/radial1"/>
    <dgm:cxn modelId="{F2EEA623-1936-49CC-8D36-A77B5F4502F3}" type="presParOf" srcId="{A7A1F750-B9EA-4053-8415-D11DDE05D3E4}" destId="{46C6B915-5C9E-40B0-B9BF-80E9F0546DB7}" srcOrd="1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4441FA-D673-44C9-9E64-43552C839F47}">
      <dsp:nvSpPr>
        <dsp:cNvPr id="0" name=""/>
        <dsp:cNvSpPr/>
      </dsp:nvSpPr>
      <dsp:spPr>
        <a:xfrm>
          <a:off x="3828874" y="1737862"/>
          <a:ext cx="1957598" cy="1983538"/>
        </a:xfrm>
        <a:prstGeom prst="ellips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1">
            <a:lnSpc>
              <a:spcPct val="90000"/>
            </a:lnSpc>
            <a:spcBef>
              <a:spcPct val="0"/>
            </a:spcBef>
            <a:spcAft>
              <a:spcPct val="35000"/>
            </a:spcAft>
          </a:pPr>
          <a:r>
            <a:rPr lang="fa-IR" sz="1600" b="1" kern="1200" dirty="0" smtClean="0">
              <a:solidFill>
                <a:srgbClr val="FA06D7"/>
              </a:solidFill>
              <a:effectLst>
                <a:outerShdw blurRad="38100" dist="38100" dir="2700000" algn="tl">
                  <a:srgbClr val="000000">
                    <a:alpha val="43137"/>
                  </a:srgbClr>
                </a:outerShdw>
              </a:effectLst>
              <a:latin typeface="2  Titr"/>
              <a:ea typeface="Times New Roman" pitchFamily="18" charset="0"/>
              <a:cs typeface="B Titr" pitchFamily="2" charset="-78"/>
            </a:rPr>
            <a:t>سرمايه گذاري براي سلامت دانش آموزان در محيط ‌هاي آموزشي</a:t>
          </a:r>
          <a:endParaRPr lang="fa-IR" sz="1600" b="1" kern="1200" dirty="0">
            <a:solidFill>
              <a:srgbClr val="FA06D7"/>
            </a:solidFill>
            <a:effectLst>
              <a:outerShdw blurRad="38100" dist="38100" dir="2700000" algn="tl">
                <a:srgbClr val="000000">
                  <a:alpha val="43137"/>
                </a:srgbClr>
              </a:outerShdw>
            </a:effectLst>
            <a:latin typeface="2  Titr"/>
            <a:cs typeface="B Titr" pitchFamily="2" charset="-78"/>
          </a:endParaRPr>
        </a:p>
      </dsp:txBody>
      <dsp:txXfrm>
        <a:off x="4115558" y="2028344"/>
        <a:ext cx="1384230" cy="1402574"/>
      </dsp:txXfrm>
    </dsp:sp>
    <dsp:sp modelId="{3EBD6720-2143-4631-9BE7-34D6C6AF8786}">
      <dsp:nvSpPr>
        <dsp:cNvPr id="0" name=""/>
        <dsp:cNvSpPr/>
      </dsp:nvSpPr>
      <dsp:spPr>
        <a:xfrm rot="16135238">
          <a:off x="4706914" y="1644962"/>
          <a:ext cx="161118" cy="25071"/>
        </a:xfrm>
        <a:custGeom>
          <a:avLst/>
          <a:gdLst/>
          <a:ahLst/>
          <a:cxnLst/>
          <a:rect l="0" t="0" r="0" b="0"/>
          <a:pathLst>
            <a:path>
              <a:moveTo>
                <a:pt x="0" y="12535"/>
              </a:moveTo>
              <a:lnTo>
                <a:pt x="161118" y="12535"/>
              </a:lnTo>
            </a:path>
          </a:pathLst>
        </a:custGeom>
        <a:noFill/>
        <a:ln w="425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rot="10800000">
        <a:off x="4783445" y="1653470"/>
        <a:ext cx="8055" cy="8055"/>
      </dsp:txXfrm>
    </dsp:sp>
    <dsp:sp modelId="{1C37121B-1736-42E6-9DC0-DBF8321FB058}">
      <dsp:nvSpPr>
        <dsp:cNvPr id="0" name=""/>
        <dsp:cNvSpPr/>
      </dsp:nvSpPr>
      <dsp:spPr>
        <a:xfrm>
          <a:off x="3725766" y="-240959"/>
          <a:ext cx="2086130" cy="1818034"/>
        </a:xfrm>
        <a:prstGeom prst="ellips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1">
            <a:lnSpc>
              <a:spcPct val="90000"/>
            </a:lnSpc>
            <a:spcBef>
              <a:spcPct val="0"/>
            </a:spcBef>
            <a:spcAft>
              <a:spcPct val="35000"/>
            </a:spcAft>
          </a:pPr>
          <a:r>
            <a:rPr lang="fa-IR" sz="1600" b="1" kern="1200" dirty="0" smtClean="0">
              <a:solidFill>
                <a:srgbClr val="C00000"/>
              </a:solidFill>
              <a:effectLst>
                <a:outerShdw blurRad="38100" dist="38100" dir="2700000" algn="tl">
                  <a:srgbClr val="000000">
                    <a:alpha val="43137"/>
                  </a:srgbClr>
                </a:outerShdw>
              </a:effectLst>
              <a:latin typeface="2  Titr"/>
              <a:ea typeface="Times New Roman" pitchFamily="18" charset="0"/>
              <a:cs typeface="B Zar" pitchFamily="2" charset="-78"/>
            </a:rPr>
            <a:t>برنامه جامع آموزش سلامت</a:t>
          </a:r>
          <a:endParaRPr lang="fa-IR" sz="1600" b="1" kern="1200" dirty="0">
            <a:solidFill>
              <a:srgbClr val="C00000"/>
            </a:solidFill>
            <a:effectLst>
              <a:outerShdw blurRad="38100" dist="38100" dir="2700000" algn="tl">
                <a:srgbClr val="000000">
                  <a:alpha val="43137"/>
                </a:srgbClr>
              </a:outerShdw>
            </a:effectLst>
            <a:latin typeface="2  Titr"/>
            <a:ea typeface="Times New Roman" pitchFamily="18" charset="0"/>
            <a:cs typeface="B Zar" pitchFamily="2" charset="-78"/>
          </a:endParaRPr>
        </a:p>
      </dsp:txBody>
      <dsp:txXfrm>
        <a:off x="4031273" y="25286"/>
        <a:ext cx="1475116" cy="1285544"/>
      </dsp:txXfrm>
    </dsp:sp>
    <dsp:sp modelId="{C461A1E8-E5E0-4BE9-97D6-A64C6BADAB4A}">
      <dsp:nvSpPr>
        <dsp:cNvPr id="0" name=""/>
        <dsp:cNvSpPr/>
      </dsp:nvSpPr>
      <dsp:spPr>
        <a:xfrm rot="18664724">
          <a:off x="5375352" y="1797267"/>
          <a:ext cx="468276" cy="25071"/>
        </a:xfrm>
        <a:custGeom>
          <a:avLst/>
          <a:gdLst/>
          <a:ahLst/>
          <a:cxnLst/>
          <a:rect l="0" t="0" r="0" b="0"/>
          <a:pathLst>
            <a:path>
              <a:moveTo>
                <a:pt x="0" y="12535"/>
              </a:moveTo>
              <a:lnTo>
                <a:pt x="468276" y="12535"/>
              </a:lnTo>
            </a:path>
          </a:pathLst>
        </a:custGeom>
        <a:noFill/>
        <a:ln w="425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5597783" y="1798095"/>
        <a:ext cx="23413" cy="23413"/>
      </dsp:txXfrm>
    </dsp:sp>
    <dsp:sp modelId="{B1DB1FE9-2C8E-42F7-9CE2-1C545888780B}">
      <dsp:nvSpPr>
        <dsp:cNvPr id="0" name=""/>
        <dsp:cNvSpPr/>
      </dsp:nvSpPr>
      <dsp:spPr>
        <a:xfrm>
          <a:off x="5336935" y="141855"/>
          <a:ext cx="2021181" cy="1642575"/>
        </a:xfrm>
        <a:prstGeom prst="ellips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fa-IR" sz="1400" b="1" kern="1200" dirty="0" smtClean="0">
              <a:solidFill>
                <a:srgbClr val="002060"/>
              </a:solidFill>
              <a:effectLst>
                <a:outerShdw blurRad="38100" dist="38100" dir="2700000" algn="tl">
                  <a:srgbClr val="000000">
                    <a:alpha val="43137"/>
                  </a:srgbClr>
                </a:outerShdw>
              </a:effectLst>
              <a:latin typeface="2  Titr"/>
              <a:ea typeface="Times New Roman" pitchFamily="18" charset="0"/>
              <a:cs typeface="B Zar" pitchFamily="2" charset="-78"/>
            </a:rPr>
            <a:t>ارائه خدمات باليني و نظام مراقبت از سلامت دانش آموزان</a:t>
          </a:r>
          <a:endParaRPr lang="fa-IR" sz="1400" b="1" kern="1200" dirty="0">
            <a:solidFill>
              <a:srgbClr val="002060"/>
            </a:solidFill>
            <a:effectLst>
              <a:outerShdw blurRad="38100" dist="38100" dir="2700000" algn="tl">
                <a:srgbClr val="000000">
                  <a:alpha val="43137"/>
                </a:srgbClr>
              </a:outerShdw>
            </a:effectLst>
            <a:latin typeface="2  Titr"/>
            <a:ea typeface="Times New Roman" pitchFamily="18" charset="0"/>
            <a:cs typeface="B Zar" pitchFamily="2" charset="-78"/>
          </a:endParaRPr>
        </a:p>
      </dsp:txBody>
      <dsp:txXfrm>
        <a:off x="5632930" y="382405"/>
        <a:ext cx="1429191" cy="1161475"/>
      </dsp:txXfrm>
    </dsp:sp>
    <dsp:sp modelId="{7D268143-23BB-424A-B585-C59BB57A555E}">
      <dsp:nvSpPr>
        <dsp:cNvPr id="0" name=""/>
        <dsp:cNvSpPr/>
      </dsp:nvSpPr>
      <dsp:spPr>
        <a:xfrm rot="21033765">
          <a:off x="5770743" y="2522381"/>
          <a:ext cx="416760" cy="25071"/>
        </a:xfrm>
        <a:custGeom>
          <a:avLst/>
          <a:gdLst/>
          <a:ahLst/>
          <a:cxnLst/>
          <a:rect l="0" t="0" r="0" b="0"/>
          <a:pathLst>
            <a:path>
              <a:moveTo>
                <a:pt x="0" y="12535"/>
              </a:moveTo>
              <a:lnTo>
                <a:pt x="416760" y="12535"/>
              </a:lnTo>
            </a:path>
          </a:pathLst>
        </a:custGeom>
        <a:noFill/>
        <a:ln w="425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5968704" y="2524498"/>
        <a:ext cx="20838" cy="20838"/>
      </dsp:txXfrm>
    </dsp:sp>
    <dsp:sp modelId="{F016D41C-FF83-41F7-90DB-CEB0651EEA20}">
      <dsp:nvSpPr>
        <dsp:cNvPr id="0" name=""/>
        <dsp:cNvSpPr/>
      </dsp:nvSpPr>
      <dsp:spPr>
        <a:xfrm>
          <a:off x="6169090" y="1452131"/>
          <a:ext cx="1942139" cy="1779604"/>
        </a:xfrm>
        <a:prstGeom prst="ellips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1">
            <a:lnSpc>
              <a:spcPct val="90000"/>
            </a:lnSpc>
            <a:spcBef>
              <a:spcPct val="0"/>
            </a:spcBef>
            <a:spcAft>
              <a:spcPct val="35000"/>
            </a:spcAft>
          </a:pPr>
          <a:r>
            <a:rPr lang="fa-IR" sz="1600" b="1" kern="1200" dirty="0" smtClean="0">
              <a:solidFill>
                <a:srgbClr val="00B0F0"/>
              </a:solidFill>
              <a:effectLst>
                <a:outerShdw blurRad="38100" dist="38100" dir="2700000" algn="tl">
                  <a:srgbClr val="000000">
                    <a:alpha val="43137"/>
                  </a:srgbClr>
                </a:outerShdw>
              </a:effectLst>
              <a:latin typeface="2  Titr"/>
              <a:ea typeface="Times New Roman" pitchFamily="18" charset="0"/>
              <a:cs typeface="B Zar" pitchFamily="2" charset="-78"/>
            </a:rPr>
            <a:t>سلامت و ايمني محيط مدارس</a:t>
          </a:r>
          <a:endParaRPr lang="fa-IR" sz="1600" b="1" kern="1200" dirty="0">
            <a:solidFill>
              <a:srgbClr val="00B0F0"/>
            </a:solidFill>
            <a:effectLst>
              <a:outerShdw blurRad="38100" dist="38100" dir="2700000" algn="tl">
                <a:srgbClr val="000000">
                  <a:alpha val="43137"/>
                </a:srgbClr>
              </a:outerShdw>
            </a:effectLst>
            <a:latin typeface="2  Titr"/>
            <a:ea typeface="Times New Roman" pitchFamily="18" charset="0"/>
            <a:cs typeface="B Zar" pitchFamily="2" charset="-78"/>
          </a:endParaRPr>
        </a:p>
      </dsp:txBody>
      <dsp:txXfrm>
        <a:off x="6453510" y="1712748"/>
        <a:ext cx="1373299" cy="1258370"/>
      </dsp:txXfrm>
    </dsp:sp>
    <dsp:sp modelId="{A4945197-914E-4786-AAC1-D35FC21BB3EB}">
      <dsp:nvSpPr>
        <dsp:cNvPr id="0" name=""/>
        <dsp:cNvSpPr/>
      </dsp:nvSpPr>
      <dsp:spPr>
        <a:xfrm rot="1895226">
          <a:off x="5623737" y="3304839"/>
          <a:ext cx="279560" cy="25071"/>
        </a:xfrm>
        <a:custGeom>
          <a:avLst/>
          <a:gdLst/>
          <a:ahLst/>
          <a:cxnLst/>
          <a:rect l="0" t="0" r="0" b="0"/>
          <a:pathLst>
            <a:path>
              <a:moveTo>
                <a:pt x="0" y="12535"/>
              </a:moveTo>
              <a:lnTo>
                <a:pt x="279560" y="12535"/>
              </a:lnTo>
            </a:path>
          </a:pathLst>
        </a:custGeom>
        <a:noFill/>
        <a:ln w="425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5756529" y="3310386"/>
        <a:ext cx="13978" cy="13978"/>
      </dsp:txXfrm>
    </dsp:sp>
    <dsp:sp modelId="{8010BBEE-B52C-4D26-9236-4585FA9C931D}">
      <dsp:nvSpPr>
        <dsp:cNvPr id="0" name=""/>
        <dsp:cNvSpPr/>
      </dsp:nvSpPr>
      <dsp:spPr>
        <a:xfrm>
          <a:off x="5715036" y="3023773"/>
          <a:ext cx="1899072" cy="1695309"/>
        </a:xfrm>
        <a:prstGeom prst="ellips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1">
            <a:lnSpc>
              <a:spcPct val="90000"/>
            </a:lnSpc>
            <a:spcBef>
              <a:spcPct val="0"/>
            </a:spcBef>
            <a:spcAft>
              <a:spcPct val="35000"/>
            </a:spcAft>
          </a:pPr>
          <a:r>
            <a:rPr lang="fa-IR" sz="1600" b="1" kern="1200" dirty="0" smtClean="0">
              <a:solidFill>
                <a:srgbClr val="FFFF00"/>
              </a:solidFill>
              <a:effectLst>
                <a:outerShdw blurRad="38100" dist="38100" dir="2700000" algn="tl">
                  <a:srgbClr val="000000">
                    <a:alpha val="43137"/>
                  </a:srgbClr>
                </a:outerShdw>
              </a:effectLst>
              <a:latin typeface="2  Titr"/>
              <a:ea typeface="Times New Roman" pitchFamily="18" charset="0"/>
              <a:cs typeface="B Zar" pitchFamily="2" charset="-78"/>
            </a:rPr>
            <a:t>بهبود تغذيه دانش آموزان وكاركنان</a:t>
          </a:r>
        </a:p>
      </dsp:txBody>
      <dsp:txXfrm>
        <a:off x="5993149" y="3272045"/>
        <a:ext cx="1342846" cy="1198765"/>
      </dsp:txXfrm>
    </dsp:sp>
    <dsp:sp modelId="{E4EE987B-94EF-4586-890C-EC821653B3CD}">
      <dsp:nvSpPr>
        <dsp:cNvPr id="0" name=""/>
        <dsp:cNvSpPr/>
      </dsp:nvSpPr>
      <dsp:spPr>
        <a:xfrm rot="4879884">
          <a:off x="4917138" y="3743763"/>
          <a:ext cx="94122" cy="25071"/>
        </a:xfrm>
        <a:custGeom>
          <a:avLst/>
          <a:gdLst/>
          <a:ahLst/>
          <a:cxnLst/>
          <a:rect l="0" t="0" r="0" b="0"/>
          <a:pathLst>
            <a:path>
              <a:moveTo>
                <a:pt x="0" y="12535"/>
              </a:moveTo>
              <a:lnTo>
                <a:pt x="94122" y="12535"/>
              </a:lnTo>
            </a:path>
          </a:pathLst>
        </a:custGeom>
        <a:noFill/>
        <a:ln w="425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4961847" y="3753945"/>
        <a:ext cx="4706" cy="4706"/>
      </dsp:txXfrm>
    </dsp:sp>
    <dsp:sp modelId="{CE41AFB1-26D9-4455-901D-9FAD430A4689}">
      <dsp:nvSpPr>
        <dsp:cNvPr id="0" name=""/>
        <dsp:cNvSpPr/>
      </dsp:nvSpPr>
      <dsp:spPr>
        <a:xfrm>
          <a:off x="4010351" y="3795091"/>
          <a:ext cx="2204758" cy="1870860"/>
        </a:xfrm>
        <a:prstGeom prst="ellips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1">
            <a:lnSpc>
              <a:spcPct val="90000"/>
            </a:lnSpc>
            <a:spcBef>
              <a:spcPct val="0"/>
            </a:spcBef>
            <a:spcAft>
              <a:spcPct val="35000"/>
            </a:spcAft>
          </a:pPr>
          <a:r>
            <a:rPr lang="fa-IR" sz="1600" b="1" kern="1200" dirty="0" smtClean="0">
              <a:solidFill>
                <a:schemeClr val="accent6">
                  <a:lumMod val="50000"/>
                </a:schemeClr>
              </a:solidFill>
              <a:effectLst>
                <a:outerShdw blurRad="38100" dist="38100" dir="2700000" algn="tl">
                  <a:srgbClr val="000000">
                    <a:alpha val="43137"/>
                  </a:srgbClr>
                </a:outerShdw>
              </a:effectLst>
              <a:latin typeface="2  Titr"/>
              <a:ea typeface="Times New Roman" pitchFamily="18" charset="0"/>
              <a:cs typeface="B Zar" pitchFamily="2" charset="-78"/>
            </a:rPr>
            <a:t>تحرك فيزيكي و تربيت بدني در مدارس</a:t>
          </a:r>
          <a:endParaRPr lang="fa-IR" sz="1600" b="1" kern="1200" dirty="0">
            <a:solidFill>
              <a:schemeClr val="accent6">
                <a:lumMod val="50000"/>
              </a:schemeClr>
            </a:solidFill>
            <a:effectLst>
              <a:outerShdw blurRad="38100" dist="38100" dir="2700000" algn="tl">
                <a:srgbClr val="000000">
                  <a:alpha val="43137"/>
                </a:srgbClr>
              </a:outerShdw>
            </a:effectLst>
            <a:latin typeface="2  Titr"/>
            <a:ea typeface="Times New Roman" pitchFamily="18" charset="0"/>
            <a:cs typeface="B Zar" pitchFamily="2" charset="-78"/>
          </a:endParaRPr>
        </a:p>
      </dsp:txBody>
      <dsp:txXfrm>
        <a:off x="4333230" y="4069072"/>
        <a:ext cx="1559000" cy="1322898"/>
      </dsp:txXfrm>
    </dsp:sp>
    <dsp:sp modelId="{176467FE-DA05-4585-A362-F2C63AA1B1B2}">
      <dsp:nvSpPr>
        <dsp:cNvPr id="0" name=""/>
        <dsp:cNvSpPr/>
      </dsp:nvSpPr>
      <dsp:spPr>
        <a:xfrm rot="7772155">
          <a:off x="3809152" y="3652510"/>
          <a:ext cx="452880" cy="25071"/>
        </a:xfrm>
        <a:custGeom>
          <a:avLst/>
          <a:gdLst/>
          <a:ahLst/>
          <a:cxnLst/>
          <a:rect l="0" t="0" r="0" b="0"/>
          <a:pathLst>
            <a:path>
              <a:moveTo>
                <a:pt x="0" y="12535"/>
              </a:moveTo>
              <a:lnTo>
                <a:pt x="452880" y="12535"/>
              </a:lnTo>
            </a:path>
          </a:pathLst>
        </a:custGeom>
        <a:noFill/>
        <a:ln w="425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rot="10800000">
        <a:off x="4024270" y="3653723"/>
        <a:ext cx="22644" cy="22644"/>
      </dsp:txXfrm>
    </dsp:sp>
    <dsp:sp modelId="{EB47BF62-CB17-40C1-9B74-8FCB4F57EC32}">
      <dsp:nvSpPr>
        <dsp:cNvPr id="0" name=""/>
        <dsp:cNvSpPr/>
      </dsp:nvSpPr>
      <dsp:spPr>
        <a:xfrm>
          <a:off x="2226179" y="3631646"/>
          <a:ext cx="2060098" cy="1955274"/>
        </a:xfrm>
        <a:prstGeom prst="ellips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1">
            <a:lnSpc>
              <a:spcPct val="90000"/>
            </a:lnSpc>
            <a:spcBef>
              <a:spcPct val="0"/>
            </a:spcBef>
            <a:spcAft>
              <a:spcPct val="35000"/>
            </a:spcAft>
          </a:pPr>
          <a:r>
            <a:rPr lang="fa-IR" sz="1600" b="1" kern="1200" dirty="0" smtClean="0">
              <a:solidFill>
                <a:srgbClr val="FF0000"/>
              </a:solidFill>
              <a:effectLst>
                <a:outerShdw blurRad="38100" dist="38100" dir="2700000" algn="tl">
                  <a:srgbClr val="000000">
                    <a:alpha val="43137"/>
                  </a:srgbClr>
                </a:outerShdw>
              </a:effectLst>
              <a:latin typeface="2  Titr"/>
              <a:ea typeface="Times New Roman" pitchFamily="18" charset="0"/>
              <a:cs typeface="B Zar" pitchFamily="2" charset="-78"/>
            </a:rPr>
            <a:t>ارتقاء‌سلامت كاركنان مدارس</a:t>
          </a:r>
          <a:endParaRPr lang="fa-IR" sz="1600" b="1" kern="1200" dirty="0">
            <a:solidFill>
              <a:srgbClr val="FF0000"/>
            </a:solidFill>
            <a:effectLst>
              <a:outerShdw blurRad="38100" dist="38100" dir="2700000" algn="tl">
                <a:srgbClr val="000000">
                  <a:alpha val="43137"/>
                </a:srgbClr>
              </a:outerShdw>
            </a:effectLst>
            <a:latin typeface="2  Titr"/>
            <a:ea typeface="Times New Roman" pitchFamily="18" charset="0"/>
            <a:cs typeface="B Zar" pitchFamily="2" charset="-78"/>
          </a:endParaRPr>
        </a:p>
      </dsp:txBody>
      <dsp:txXfrm>
        <a:off x="2527873" y="3917989"/>
        <a:ext cx="1456710" cy="1382588"/>
      </dsp:txXfrm>
    </dsp:sp>
    <dsp:sp modelId="{DCB40314-3BA0-45E3-967F-486658F2408C}">
      <dsp:nvSpPr>
        <dsp:cNvPr id="0" name=""/>
        <dsp:cNvSpPr/>
      </dsp:nvSpPr>
      <dsp:spPr>
        <a:xfrm rot="10355667">
          <a:off x="3583688" y="2859665"/>
          <a:ext cx="254200" cy="25071"/>
        </a:xfrm>
        <a:custGeom>
          <a:avLst/>
          <a:gdLst/>
          <a:ahLst/>
          <a:cxnLst/>
          <a:rect l="0" t="0" r="0" b="0"/>
          <a:pathLst>
            <a:path>
              <a:moveTo>
                <a:pt x="0" y="12535"/>
              </a:moveTo>
              <a:lnTo>
                <a:pt x="254200" y="12535"/>
              </a:lnTo>
            </a:path>
          </a:pathLst>
        </a:custGeom>
        <a:noFill/>
        <a:ln w="425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rot="10800000">
        <a:off x="3704434" y="2865845"/>
        <a:ext cx="12710" cy="12710"/>
      </dsp:txXfrm>
    </dsp:sp>
    <dsp:sp modelId="{42383B28-4E7D-42FE-BB6A-540DC7E0C475}">
      <dsp:nvSpPr>
        <dsp:cNvPr id="0" name=""/>
        <dsp:cNvSpPr/>
      </dsp:nvSpPr>
      <dsp:spPr>
        <a:xfrm flipH="1">
          <a:off x="1491630" y="2005703"/>
          <a:ext cx="2102455" cy="2036601"/>
        </a:xfrm>
        <a:prstGeom prst="ellips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fa-IR" sz="1400" b="1" kern="1200" dirty="0" smtClean="0">
              <a:solidFill>
                <a:schemeClr val="tx1"/>
              </a:solidFill>
              <a:effectLst>
                <a:outerShdw blurRad="38100" dist="38100" dir="2700000" algn="tl">
                  <a:srgbClr val="000000">
                    <a:alpha val="43137"/>
                  </a:srgbClr>
                </a:outerShdw>
              </a:effectLst>
              <a:latin typeface="2  Titr"/>
              <a:ea typeface="Times New Roman" pitchFamily="18" charset="0"/>
              <a:cs typeface="B Zar" pitchFamily="2" charset="-78"/>
            </a:rPr>
            <a:t>خدمات سلامت روان و مشاوره‌اي با رويكرد كاهش آسيب‌هاي اجتماعي</a:t>
          </a:r>
          <a:endParaRPr lang="fa-IR" sz="1400" b="1" kern="1200" dirty="0">
            <a:solidFill>
              <a:schemeClr val="tx1"/>
            </a:solidFill>
            <a:effectLst>
              <a:outerShdw blurRad="38100" dist="38100" dir="2700000" algn="tl">
                <a:srgbClr val="000000">
                  <a:alpha val="43137"/>
                </a:srgbClr>
              </a:outerShdw>
            </a:effectLst>
            <a:latin typeface="2  Titr"/>
            <a:ea typeface="Times New Roman" pitchFamily="18" charset="0"/>
            <a:cs typeface="B Zar" pitchFamily="2" charset="-78"/>
          </a:endParaRPr>
        </a:p>
      </dsp:txBody>
      <dsp:txXfrm>
        <a:off x="1799527" y="2303956"/>
        <a:ext cx="1486661" cy="1440095"/>
      </dsp:txXfrm>
    </dsp:sp>
    <dsp:sp modelId="{0AB45679-D321-4EC3-B7FA-D16ED3EE6707}">
      <dsp:nvSpPr>
        <dsp:cNvPr id="0" name=""/>
        <dsp:cNvSpPr/>
      </dsp:nvSpPr>
      <dsp:spPr>
        <a:xfrm rot="13244694">
          <a:off x="3932387" y="2026554"/>
          <a:ext cx="147456" cy="25071"/>
        </a:xfrm>
        <a:custGeom>
          <a:avLst/>
          <a:gdLst/>
          <a:ahLst/>
          <a:cxnLst/>
          <a:rect l="0" t="0" r="0" b="0"/>
          <a:pathLst>
            <a:path>
              <a:moveTo>
                <a:pt x="0" y="12535"/>
              </a:moveTo>
              <a:lnTo>
                <a:pt x="147456" y="12535"/>
              </a:lnTo>
            </a:path>
          </a:pathLst>
        </a:custGeom>
        <a:noFill/>
        <a:ln w="425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rot="10800000">
        <a:off x="4002429" y="2035403"/>
        <a:ext cx="7372" cy="7372"/>
      </dsp:txXfrm>
    </dsp:sp>
    <dsp:sp modelId="{46C6B915-5C9E-40B0-B9BF-80E9F0546DB7}">
      <dsp:nvSpPr>
        <dsp:cNvPr id="0" name=""/>
        <dsp:cNvSpPr/>
      </dsp:nvSpPr>
      <dsp:spPr>
        <a:xfrm>
          <a:off x="2142815" y="309119"/>
          <a:ext cx="2063460" cy="2027144"/>
        </a:xfrm>
        <a:prstGeom prst="ellips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fa-IR" sz="1400" b="1" kern="1200" dirty="0" smtClean="0">
              <a:solidFill>
                <a:srgbClr val="7030A0"/>
              </a:solidFill>
              <a:effectLst>
                <a:outerShdw blurRad="38100" dist="38100" dir="2700000" algn="tl">
                  <a:srgbClr val="000000">
                    <a:alpha val="43137"/>
                  </a:srgbClr>
                </a:outerShdw>
              </a:effectLst>
              <a:latin typeface="2  Titr"/>
              <a:ea typeface="Times New Roman" pitchFamily="18" charset="0"/>
              <a:cs typeface="B Zar" pitchFamily="2" charset="-78"/>
            </a:rPr>
            <a:t>مشاركت والدين جامعه‌و داوطلبان در  برنامه‌هاي   ارتقاء سلامت دانش‌آموزان</a:t>
          </a:r>
        </a:p>
      </dsp:txBody>
      <dsp:txXfrm>
        <a:off x="2445002" y="605987"/>
        <a:ext cx="1459086" cy="1433408"/>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6F5FB14F-5C8E-4F91-882E-7630EB0E1709}" type="datetimeFigureOut">
              <a:rPr lang="fa-IR" smtClean="0"/>
              <a:pPr/>
              <a:t>08/03/1438</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0501DE54-5847-41C8-AF40-822A81F18CDE}" type="slidenum">
              <a:rPr lang="fa-IR" smtClean="0"/>
              <a:pPr/>
              <a:t>‹#›</a:t>
            </a:fld>
            <a:endParaRPr lang="fa-IR"/>
          </a:p>
        </p:txBody>
      </p:sp>
    </p:spTree>
    <p:extLst>
      <p:ext uri="{BB962C8B-B14F-4D97-AF65-F5344CB8AC3E}">
        <p14:creationId xmlns:p14="http://schemas.microsoft.com/office/powerpoint/2010/main" val="55895152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p:txBody>
          <a:bodyPr/>
          <a:lstStyle/>
          <a:p>
            <a:pPr>
              <a:defRPr/>
            </a:pPr>
            <a:fld id="{A9706932-FF8B-4E79-9EC3-5A429675D7D9}" type="slidenum">
              <a:rPr lang="ar-SA"/>
              <a:pPr>
                <a:defRPr/>
              </a:pPr>
              <a:t>1</a:t>
            </a:fld>
            <a:endParaRPr lang="en-US"/>
          </a:p>
        </p:txBody>
      </p:sp>
      <p:sp>
        <p:nvSpPr>
          <p:cNvPr id="6553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rtl="0"/>
            <a:fld id="{1F65D8DB-B837-4ECF-BC92-6609285ECEE2}" type="slidenum">
              <a:rPr lang="ar-SA" sz="1200">
                <a:latin typeface="Times New Roman" pitchFamily="18" charset="0"/>
                <a:cs typeface="Times New Roman" pitchFamily="18" charset="0"/>
              </a:rPr>
              <a:pPr rtl="0"/>
              <a:t>1</a:t>
            </a:fld>
            <a:endParaRPr lang="en-US" sz="1200">
              <a:latin typeface="Times New Roman" pitchFamily="18" charset="0"/>
              <a:cs typeface="Times New Roman" pitchFamily="18" charset="0"/>
            </a:endParaRPr>
          </a:p>
        </p:txBody>
      </p:sp>
      <p:sp>
        <p:nvSpPr>
          <p:cNvPr id="6554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41" name="Rectangle 3"/>
          <p:cNvSpPr>
            <a:spLocks noGrp="1" noChangeArrowheads="1"/>
          </p:cNvSpPr>
          <p:nvPr>
            <p:ph type="body" idx="1"/>
          </p:nvPr>
        </p:nvSpPr>
        <p:spPr bwMode="auto">
          <a:noFill/>
        </p:spPr>
        <p:txBody>
          <a:bodyPr/>
          <a:lstStyle/>
          <a:p>
            <a:pPr eaLnBrk="1" hangingPunct="1"/>
            <a:endParaRPr lang="fa-I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F2CB2B-0F38-4724-A60B-355CEC84D47C}" type="slidenum">
              <a:rPr lang="en-US" smtClean="0"/>
              <a:pPr/>
              <a:t>35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22532" name="Rectangle 4"/>
          <p:cNvSpPr>
            <a:spLocks noGrp="1" noChangeArrowheads="1"/>
          </p:cNvSpPr>
          <p:nvPr>
            <p:ph type="dt" sz="half" idx="2"/>
          </p:nvPr>
        </p:nvSpPr>
        <p:spPr/>
        <p:txBody>
          <a:bodyPr/>
          <a:lstStyle>
            <a:lvl1pPr>
              <a:defRPr/>
            </a:lvl1pPr>
          </a:lstStyle>
          <a:p>
            <a:endParaRPr lang="en-US" altLang="zh-CN"/>
          </a:p>
        </p:txBody>
      </p:sp>
      <p:sp>
        <p:nvSpPr>
          <p:cNvPr id="22533" name="Rectangle 5"/>
          <p:cNvSpPr>
            <a:spLocks noGrp="1" noChangeArrowheads="1"/>
          </p:cNvSpPr>
          <p:nvPr>
            <p:ph type="ftr" sz="quarter" idx="3"/>
          </p:nvPr>
        </p:nvSpPr>
        <p:spPr/>
        <p:txBody>
          <a:bodyPr/>
          <a:lstStyle>
            <a:lvl1pPr>
              <a:defRPr/>
            </a:lvl1pPr>
          </a:lstStyle>
          <a:p>
            <a:endParaRPr lang="en-US" altLang="zh-CN"/>
          </a:p>
        </p:txBody>
      </p:sp>
      <p:sp>
        <p:nvSpPr>
          <p:cNvPr id="22534" name="Rectangle 6"/>
          <p:cNvSpPr>
            <a:spLocks noGrp="1" noChangeArrowheads="1"/>
          </p:cNvSpPr>
          <p:nvPr>
            <p:ph type="sldNum" sz="quarter" idx="4"/>
          </p:nvPr>
        </p:nvSpPr>
        <p:spPr/>
        <p:txBody>
          <a:bodyPr/>
          <a:lstStyle>
            <a:lvl1pPr>
              <a:defRPr/>
            </a:lvl1pPr>
          </a:lstStyle>
          <a:p>
            <a:fld id="{D1DEBA04-DE60-48C7-A5FB-46C89C1BE148}"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fa-IR"/>
          </a:p>
        </p:txBody>
      </p:sp>
      <p:sp>
        <p:nvSpPr>
          <p:cNvPr id="6" name="Slide Number Placeholder 5"/>
          <p:cNvSpPr>
            <a:spLocks noGrp="1"/>
          </p:cNvSpPr>
          <p:nvPr>
            <p:ph type="sldNum" sz="quarter" idx="12"/>
          </p:nvPr>
        </p:nvSpPr>
        <p:spPr/>
        <p:txBody>
          <a:bodyPr/>
          <a:lstStyle>
            <a:lvl1pPr>
              <a:defRPr/>
            </a:lvl1pPr>
          </a:lstStyle>
          <a:p>
            <a:fld id="{3069236D-F67C-4851-8330-1DC11B31BAA7}"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3" name="Footer Placeholder 2"/>
          <p:cNvSpPr>
            <a:spLocks noGrp="1"/>
          </p:cNvSpPr>
          <p:nvPr>
            <p:ph type="ftr" sz="quarter" idx="11"/>
          </p:nvPr>
        </p:nvSpPr>
        <p:spPr/>
        <p:txBody>
          <a:bodyPr/>
          <a:lstStyle/>
          <a:p>
            <a:endParaRPr lang="en-US">
              <a:solidFill>
                <a:srgbClr val="575F6D"/>
              </a:solidFill>
            </a:endParaRPr>
          </a:p>
        </p:txBody>
      </p:sp>
      <p:sp>
        <p:nvSpPr>
          <p:cNvPr id="4" name="Slide Number Placeholder 3"/>
          <p:cNvSpPr>
            <a:spLocks noGrp="1"/>
          </p:cNvSpPr>
          <p:nvPr>
            <p:ph type="sldNum" sz="quarter" idx="12"/>
          </p:nvPr>
        </p:nvSpPr>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37907177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0106B4A3-4212-4E39-93DE-E053E8F69C28}" type="datetimeFigureOut">
              <a:rPr lang="en-US" smtClean="0">
                <a:solidFill>
                  <a:srgbClr val="575F6D"/>
                </a:solidFill>
              </a:rPr>
              <a:pPr/>
              <a:t>4/29/2017</a:t>
            </a:fld>
            <a:endParaRPr lang="en-US">
              <a:solidFill>
                <a:srgbClr val="575F6D"/>
              </a:solidFill>
            </a:endParaRPr>
          </a:p>
        </p:txBody>
      </p:sp>
      <p:sp>
        <p:nvSpPr>
          <p:cNvPr id="22" name="Slide Number Placeholder 21"/>
          <p:cNvSpPr>
            <a:spLocks noGrp="1"/>
          </p:cNvSpPr>
          <p:nvPr>
            <p:ph type="sldNum" sz="quarter" idx="15"/>
          </p:nvPr>
        </p:nvSpPr>
        <p:spPr/>
        <p:txBody>
          <a:bodyPr rtlCol="0"/>
          <a:lstStyle/>
          <a:p>
            <a:fld id="{A3DCDF73-85D2-4237-9B32-053DBDB0C312}"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solidFill>
                <a:srgbClr val="575F6D"/>
              </a:solidFill>
            </a:endParaRPr>
          </a:p>
        </p:txBody>
      </p:sp>
    </p:spTree>
    <p:extLst>
      <p:ext uri="{BB962C8B-B14F-4D97-AF65-F5344CB8AC3E}">
        <p14:creationId xmlns:p14="http://schemas.microsoft.com/office/powerpoint/2010/main" val="1967534607"/>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17" name="Date Placeholder 16"/>
          <p:cNvSpPr>
            <a:spLocks noGrp="1"/>
          </p:cNvSpPr>
          <p:nvPr>
            <p:ph type="dt" sz="half" idx="10"/>
          </p:nvPr>
        </p:nvSpPr>
        <p:spPr/>
        <p:txBody>
          <a:bodyPr rtlCol="0"/>
          <a:lstStyle/>
          <a:p>
            <a:fld id="{0106B4A3-4212-4E39-93DE-E053E8F69C28}" type="datetimeFigureOut">
              <a:rPr lang="en-US" smtClean="0">
                <a:solidFill>
                  <a:srgbClr val="575F6D"/>
                </a:solidFill>
              </a:rPr>
              <a:pPr/>
              <a:t>4/29/2017</a:t>
            </a:fld>
            <a:endParaRPr lang="en-US">
              <a:solidFill>
                <a:srgbClr val="575F6D"/>
              </a:solidFill>
            </a:endParaRPr>
          </a:p>
        </p:txBody>
      </p:sp>
      <p:sp>
        <p:nvSpPr>
          <p:cNvPr id="18" name="Slide Number Placeholder 17"/>
          <p:cNvSpPr>
            <a:spLocks noGrp="1"/>
          </p:cNvSpPr>
          <p:nvPr>
            <p:ph type="sldNum" sz="quarter" idx="11"/>
          </p:nvPr>
        </p:nvSpPr>
        <p:spPr/>
        <p:txBody>
          <a:bodyPr rtlCol="0"/>
          <a:lstStyle/>
          <a:p>
            <a:fld id="{A3DCDF73-85D2-4237-9B32-053DBDB0C312}"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solidFill>
                <a:srgbClr val="575F6D"/>
              </a:solidFill>
            </a:endParaRPr>
          </a:p>
        </p:txBody>
      </p:sp>
    </p:spTree>
    <p:extLst>
      <p:ext uri="{BB962C8B-B14F-4D97-AF65-F5344CB8AC3E}">
        <p14:creationId xmlns:p14="http://schemas.microsoft.com/office/powerpoint/2010/main" val="2873111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17000713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8705150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3" name="Rectangle 2"/>
          <p:cNvSpPr>
            <a:spLocks noGrp="1" noChangeArrowheads="1"/>
          </p:cNvSpPr>
          <p:nvPr>
            <p:ph type="ftr" sz="quarter" idx="10"/>
          </p:nvPr>
        </p:nvSpPr>
        <p:spPr/>
        <p:txBody>
          <a:bodyPr/>
          <a:lstStyle>
            <a:lvl1pPr>
              <a:defRPr/>
            </a:lvl1pPr>
          </a:lstStyle>
          <a:p>
            <a:pPr>
              <a:defRPr/>
            </a:pPr>
            <a:endParaRPr lang="en-US">
              <a:solidFill>
                <a:srgbClr val="575F6D"/>
              </a:solidFill>
            </a:endParaRPr>
          </a:p>
        </p:txBody>
      </p:sp>
      <p:sp>
        <p:nvSpPr>
          <p:cNvPr id="4" name="Rectangle 3"/>
          <p:cNvSpPr>
            <a:spLocks noGrp="1" noChangeArrowheads="1"/>
          </p:cNvSpPr>
          <p:nvPr>
            <p:ph type="sldNum" sz="quarter" idx="11"/>
          </p:nvPr>
        </p:nvSpPr>
        <p:spPr/>
        <p:txBody>
          <a:bodyPr/>
          <a:lstStyle>
            <a:lvl1pPr>
              <a:defRPr/>
            </a:lvl1pPr>
          </a:lstStyle>
          <a:p>
            <a:pPr>
              <a:defRPr/>
            </a:pPr>
            <a:fld id="{550DC0F9-A33E-40B2-9B85-4393184D06DF}" type="slidenum">
              <a:rPr lang="ar-SA"/>
              <a:pPr>
                <a:defRPr/>
              </a:pPr>
              <a:t>‹#›</a:t>
            </a:fld>
            <a:endParaRPr lang="en-US"/>
          </a:p>
        </p:txBody>
      </p:sp>
      <p:sp>
        <p:nvSpPr>
          <p:cNvPr id="5" name="Rectangle 16"/>
          <p:cNvSpPr>
            <a:spLocks noGrp="1" noChangeArrowheads="1"/>
          </p:cNvSpPr>
          <p:nvPr>
            <p:ph type="dt" sz="half" idx="12"/>
          </p:nvPr>
        </p:nvSpPr>
        <p:spPr/>
        <p:txBody>
          <a:bodyPr/>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480005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9" name="Slide Number Placeholder 28"/>
          <p:cNvSpPr>
            <a:spLocks noGrp="1"/>
          </p:cNvSpPr>
          <p:nvPr>
            <p:ph type="sldNum" sz="quarter" idx="12"/>
          </p:nvPr>
        </p:nvSpPr>
        <p:spPr bwMode="auto">
          <a:xfrm>
            <a:off x="1325544" y="4928702"/>
            <a:ext cx="609600" cy="517524"/>
          </a:xfrm>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1086906637"/>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0106B4A3-4212-4E39-93DE-E053E8F69C28}" type="datetimeFigureOut">
              <a:rPr lang="en-US" smtClean="0">
                <a:solidFill>
                  <a:srgbClr val="575F6D"/>
                </a:solidFill>
              </a:rPr>
              <a:pPr/>
              <a:t>4/29/2017</a:t>
            </a:fld>
            <a:endParaRPr lang="en-US">
              <a:solidFill>
                <a:srgbClr val="575F6D"/>
              </a:solidFill>
            </a:endParaRPr>
          </a:p>
        </p:txBody>
      </p:sp>
      <p:sp>
        <p:nvSpPr>
          <p:cNvPr id="9" name="Slide Number Placeholder 8"/>
          <p:cNvSpPr>
            <a:spLocks noGrp="1"/>
          </p:cNvSpPr>
          <p:nvPr>
            <p:ph type="sldNum" sz="quarter" idx="15"/>
          </p:nvPr>
        </p:nvSpPr>
        <p:spPr/>
        <p:txBody>
          <a:bodyPr rtlCol="0"/>
          <a:lstStyle/>
          <a:p>
            <a:fld id="{A3DCDF73-85D2-4237-9B32-053DBDB0C312}"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solidFill>
                <a:srgbClr val="575F6D"/>
              </a:solidFill>
            </a:endParaRPr>
          </a:p>
        </p:txBody>
      </p:sp>
    </p:spTree>
    <p:extLst>
      <p:ext uri="{BB962C8B-B14F-4D97-AF65-F5344CB8AC3E}">
        <p14:creationId xmlns:p14="http://schemas.microsoft.com/office/powerpoint/2010/main" val="5754107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0106B4A3-4212-4E39-93DE-E053E8F69C28}" type="datetimeFigureOut">
              <a:rPr lang="en-US" smtClean="0">
                <a:solidFill>
                  <a:srgbClr val="FFF39D"/>
                </a:solidFill>
              </a:rPr>
              <a:pPr/>
              <a:t>4/29/2017</a:t>
            </a:fld>
            <a:endParaRPr lang="en-US">
              <a:solidFill>
                <a:srgbClr val="FFF39D"/>
              </a:solidFill>
            </a:endParaRPr>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6" name="Slide Number Placeholder 5"/>
          <p:cNvSpPr>
            <a:spLocks noGrp="1"/>
          </p:cNvSpPr>
          <p:nvPr>
            <p:ph type="sldNum" sz="quarter" idx="12"/>
          </p:nvPr>
        </p:nvSpPr>
        <p:spPr bwMode="auto">
          <a:xfrm>
            <a:off x="1340616" y="4928702"/>
            <a:ext cx="609600" cy="517524"/>
          </a:xfrm>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3159035531"/>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6" name="Footer Placeholder 5"/>
          <p:cNvSpPr>
            <a:spLocks noGrp="1"/>
          </p:cNvSpPr>
          <p:nvPr>
            <p:ph type="ftr" sz="quarter" idx="11"/>
          </p:nvPr>
        </p:nvSpPr>
        <p:spPr/>
        <p:txBody>
          <a:bodyPr/>
          <a:lstStyle/>
          <a:p>
            <a:endParaRPr lang="en-US">
              <a:solidFill>
                <a:srgbClr val="575F6D"/>
              </a:solidFill>
            </a:endParaRPr>
          </a:p>
        </p:txBody>
      </p:sp>
      <p:sp>
        <p:nvSpPr>
          <p:cNvPr id="7" name="Slide Number Placeholder 6"/>
          <p:cNvSpPr>
            <a:spLocks noGrp="1"/>
          </p:cNvSpPr>
          <p:nvPr>
            <p:ph type="sldNum" sz="quarter" idx="12"/>
          </p:nvPr>
        </p:nvSpPr>
        <p:spPr/>
        <p:txBody>
          <a:bodyPr/>
          <a:lstStyle/>
          <a:p>
            <a:fld id="{A3DCDF73-85D2-4237-9B32-053DBDB0C312}"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26838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fa-IR"/>
          </a:p>
        </p:txBody>
      </p:sp>
      <p:sp>
        <p:nvSpPr>
          <p:cNvPr id="6" name="Slide Number Placeholder 5"/>
          <p:cNvSpPr>
            <a:spLocks noGrp="1"/>
          </p:cNvSpPr>
          <p:nvPr>
            <p:ph type="sldNum" sz="quarter" idx="12"/>
          </p:nvPr>
        </p:nvSpPr>
        <p:spPr/>
        <p:txBody>
          <a:bodyPr/>
          <a:lstStyle>
            <a:lvl1pPr>
              <a:defRPr/>
            </a:lvl1pPr>
          </a:lstStyle>
          <a:p>
            <a:fld id="{D32E5F4A-D118-4346-BD9C-9DC3FBAF7A47}"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8" name="Footer Placeholder 7"/>
          <p:cNvSpPr>
            <a:spLocks noGrp="1"/>
          </p:cNvSpPr>
          <p:nvPr>
            <p:ph type="ftr" sz="quarter" idx="11"/>
          </p:nvPr>
        </p:nvSpPr>
        <p:spPr/>
        <p:txBody>
          <a:bodyPr/>
          <a:lstStyle/>
          <a:p>
            <a:endParaRPr lang="en-US">
              <a:solidFill>
                <a:srgbClr val="575F6D"/>
              </a:solidFill>
            </a:endParaRPr>
          </a:p>
        </p:txBody>
      </p:sp>
      <p:sp>
        <p:nvSpPr>
          <p:cNvPr id="9" name="Slide Number Placeholder 8"/>
          <p:cNvSpPr>
            <a:spLocks noGrp="1"/>
          </p:cNvSpPr>
          <p:nvPr>
            <p:ph type="sldNum" sz="quarter" idx="12"/>
          </p:nvPr>
        </p:nvSpPr>
        <p:spPr/>
        <p:txBody>
          <a:bodyPr/>
          <a:lstStyle/>
          <a:p>
            <a:fld id="{A3DCDF73-85D2-4237-9B32-053DBDB0C312}"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5810988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0106B4A3-4212-4E39-93DE-E053E8F69C28}" type="datetimeFigureOut">
              <a:rPr lang="en-US" smtClean="0">
                <a:solidFill>
                  <a:srgbClr val="575F6D"/>
                </a:solidFill>
              </a:rPr>
              <a:pPr/>
              <a:t>4/29/2017</a:t>
            </a:fld>
            <a:endParaRPr lang="en-US">
              <a:solidFill>
                <a:srgbClr val="575F6D"/>
              </a:solidFill>
            </a:endParaRPr>
          </a:p>
        </p:txBody>
      </p:sp>
      <p:sp>
        <p:nvSpPr>
          <p:cNvPr id="7" name="Slide Number Placeholder 6"/>
          <p:cNvSpPr>
            <a:spLocks noGrp="1"/>
          </p:cNvSpPr>
          <p:nvPr>
            <p:ph type="sldNum" sz="quarter" idx="11"/>
          </p:nvPr>
        </p:nvSpPr>
        <p:spPr/>
        <p:txBody>
          <a:bodyPr rtlCol="0"/>
          <a:lstStyle/>
          <a:p>
            <a:fld id="{A3DCDF73-85D2-4237-9B32-053DBDB0C312}"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solidFill>
                <a:srgbClr val="575F6D"/>
              </a:solidFill>
            </a:endParaRPr>
          </a:p>
        </p:txBody>
      </p:sp>
    </p:spTree>
    <p:extLst>
      <p:ext uri="{BB962C8B-B14F-4D97-AF65-F5344CB8AC3E}">
        <p14:creationId xmlns:p14="http://schemas.microsoft.com/office/powerpoint/2010/main" val="34939230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3" name="Footer Placeholder 2"/>
          <p:cNvSpPr>
            <a:spLocks noGrp="1"/>
          </p:cNvSpPr>
          <p:nvPr>
            <p:ph type="ftr" sz="quarter" idx="11"/>
          </p:nvPr>
        </p:nvSpPr>
        <p:spPr/>
        <p:txBody>
          <a:bodyPr/>
          <a:lstStyle/>
          <a:p>
            <a:endParaRPr lang="en-US">
              <a:solidFill>
                <a:srgbClr val="575F6D"/>
              </a:solidFill>
            </a:endParaRPr>
          </a:p>
        </p:txBody>
      </p:sp>
      <p:sp>
        <p:nvSpPr>
          <p:cNvPr id="4" name="Slide Number Placeholder 3"/>
          <p:cNvSpPr>
            <a:spLocks noGrp="1"/>
          </p:cNvSpPr>
          <p:nvPr>
            <p:ph type="sldNum" sz="quarter" idx="12"/>
          </p:nvPr>
        </p:nvSpPr>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39660252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0106B4A3-4212-4E39-93DE-E053E8F69C28}" type="datetimeFigureOut">
              <a:rPr lang="en-US" smtClean="0">
                <a:solidFill>
                  <a:srgbClr val="575F6D"/>
                </a:solidFill>
              </a:rPr>
              <a:pPr/>
              <a:t>4/29/2017</a:t>
            </a:fld>
            <a:endParaRPr lang="en-US">
              <a:solidFill>
                <a:srgbClr val="575F6D"/>
              </a:solidFill>
            </a:endParaRPr>
          </a:p>
        </p:txBody>
      </p:sp>
      <p:sp>
        <p:nvSpPr>
          <p:cNvPr id="22" name="Slide Number Placeholder 21"/>
          <p:cNvSpPr>
            <a:spLocks noGrp="1"/>
          </p:cNvSpPr>
          <p:nvPr>
            <p:ph type="sldNum" sz="quarter" idx="15"/>
          </p:nvPr>
        </p:nvSpPr>
        <p:spPr/>
        <p:txBody>
          <a:bodyPr rtlCol="0"/>
          <a:lstStyle/>
          <a:p>
            <a:fld id="{A3DCDF73-85D2-4237-9B32-053DBDB0C312}"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solidFill>
                <a:srgbClr val="575F6D"/>
              </a:solidFill>
            </a:endParaRPr>
          </a:p>
        </p:txBody>
      </p:sp>
    </p:spTree>
    <p:extLst>
      <p:ext uri="{BB962C8B-B14F-4D97-AF65-F5344CB8AC3E}">
        <p14:creationId xmlns:p14="http://schemas.microsoft.com/office/powerpoint/2010/main" val="753022141"/>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17" name="Date Placeholder 16"/>
          <p:cNvSpPr>
            <a:spLocks noGrp="1"/>
          </p:cNvSpPr>
          <p:nvPr>
            <p:ph type="dt" sz="half" idx="10"/>
          </p:nvPr>
        </p:nvSpPr>
        <p:spPr/>
        <p:txBody>
          <a:bodyPr rtlCol="0"/>
          <a:lstStyle/>
          <a:p>
            <a:fld id="{0106B4A3-4212-4E39-93DE-E053E8F69C28}" type="datetimeFigureOut">
              <a:rPr lang="en-US" smtClean="0">
                <a:solidFill>
                  <a:srgbClr val="575F6D"/>
                </a:solidFill>
              </a:rPr>
              <a:pPr/>
              <a:t>4/29/2017</a:t>
            </a:fld>
            <a:endParaRPr lang="en-US">
              <a:solidFill>
                <a:srgbClr val="575F6D"/>
              </a:solidFill>
            </a:endParaRPr>
          </a:p>
        </p:txBody>
      </p:sp>
      <p:sp>
        <p:nvSpPr>
          <p:cNvPr id="18" name="Slide Number Placeholder 17"/>
          <p:cNvSpPr>
            <a:spLocks noGrp="1"/>
          </p:cNvSpPr>
          <p:nvPr>
            <p:ph type="sldNum" sz="quarter" idx="11"/>
          </p:nvPr>
        </p:nvSpPr>
        <p:spPr/>
        <p:txBody>
          <a:bodyPr rtlCol="0"/>
          <a:lstStyle/>
          <a:p>
            <a:fld id="{A3DCDF73-85D2-4237-9B32-053DBDB0C312}"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solidFill>
                <a:srgbClr val="575F6D"/>
              </a:solidFill>
            </a:endParaRPr>
          </a:p>
        </p:txBody>
      </p:sp>
    </p:spTree>
    <p:extLst>
      <p:ext uri="{BB962C8B-B14F-4D97-AF65-F5344CB8AC3E}">
        <p14:creationId xmlns:p14="http://schemas.microsoft.com/office/powerpoint/2010/main" val="21374293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15204437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296042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3" name="Rectangle 2"/>
          <p:cNvSpPr>
            <a:spLocks noGrp="1" noChangeArrowheads="1"/>
          </p:cNvSpPr>
          <p:nvPr>
            <p:ph type="ftr" sz="quarter" idx="10"/>
          </p:nvPr>
        </p:nvSpPr>
        <p:spPr/>
        <p:txBody>
          <a:bodyPr/>
          <a:lstStyle>
            <a:lvl1pPr>
              <a:defRPr/>
            </a:lvl1pPr>
          </a:lstStyle>
          <a:p>
            <a:pPr>
              <a:defRPr/>
            </a:pPr>
            <a:endParaRPr lang="en-US">
              <a:solidFill>
                <a:srgbClr val="575F6D"/>
              </a:solidFill>
            </a:endParaRPr>
          </a:p>
        </p:txBody>
      </p:sp>
      <p:sp>
        <p:nvSpPr>
          <p:cNvPr id="4" name="Rectangle 3"/>
          <p:cNvSpPr>
            <a:spLocks noGrp="1" noChangeArrowheads="1"/>
          </p:cNvSpPr>
          <p:nvPr>
            <p:ph type="sldNum" sz="quarter" idx="11"/>
          </p:nvPr>
        </p:nvSpPr>
        <p:spPr/>
        <p:txBody>
          <a:bodyPr/>
          <a:lstStyle>
            <a:lvl1pPr>
              <a:defRPr/>
            </a:lvl1pPr>
          </a:lstStyle>
          <a:p>
            <a:pPr>
              <a:defRPr/>
            </a:pPr>
            <a:fld id="{550DC0F9-A33E-40B2-9B85-4393184D06DF}" type="slidenum">
              <a:rPr lang="ar-SA"/>
              <a:pPr>
                <a:defRPr/>
              </a:pPr>
              <a:t>‹#›</a:t>
            </a:fld>
            <a:endParaRPr lang="en-US"/>
          </a:p>
        </p:txBody>
      </p:sp>
      <p:sp>
        <p:nvSpPr>
          <p:cNvPr id="5" name="Rectangle 16"/>
          <p:cNvSpPr>
            <a:spLocks noGrp="1" noChangeArrowheads="1"/>
          </p:cNvSpPr>
          <p:nvPr>
            <p:ph type="dt" sz="half" idx="12"/>
          </p:nvPr>
        </p:nvSpPr>
        <p:spPr/>
        <p:txBody>
          <a:bodyPr/>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3941486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9" name="Slide Number Placeholder 28"/>
          <p:cNvSpPr>
            <a:spLocks noGrp="1"/>
          </p:cNvSpPr>
          <p:nvPr>
            <p:ph type="sldNum" sz="quarter" idx="12"/>
          </p:nvPr>
        </p:nvSpPr>
        <p:spPr bwMode="auto">
          <a:xfrm>
            <a:off x="1325544" y="4928702"/>
            <a:ext cx="609600" cy="517524"/>
          </a:xfrm>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2431423568"/>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0106B4A3-4212-4E39-93DE-E053E8F69C28}" type="datetimeFigureOut">
              <a:rPr lang="en-US" smtClean="0">
                <a:solidFill>
                  <a:srgbClr val="575F6D"/>
                </a:solidFill>
              </a:rPr>
              <a:pPr/>
              <a:t>4/29/2017</a:t>
            </a:fld>
            <a:endParaRPr lang="en-US">
              <a:solidFill>
                <a:srgbClr val="575F6D"/>
              </a:solidFill>
            </a:endParaRPr>
          </a:p>
        </p:txBody>
      </p:sp>
      <p:sp>
        <p:nvSpPr>
          <p:cNvPr id="9" name="Slide Number Placeholder 8"/>
          <p:cNvSpPr>
            <a:spLocks noGrp="1"/>
          </p:cNvSpPr>
          <p:nvPr>
            <p:ph type="sldNum" sz="quarter" idx="15"/>
          </p:nvPr>
        </p:nvSpPr>
        <p:spPr/>
        <p:txBody>
          <a:bodyPr rtlCol="0"/>
          <a:lstStyle/>
          <a:p>
            <a:fld id="{A3DCDF73-85D2-4237-9B32-053DBDB0C312}"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solidFill>
                <a:srgbClr val="575F6D"/>
              </a:solidFill>
            </a:endParaRPr>
          </a:p>
        </p:txBody>
      </p:sp>
    </p:spTree>
    <p:extLst>
      <p:ext uri="{BB962C8B-B14F-4D97-AF65-F5344CB8AC3E}">
        <p14:creationId xmlns:p14="http://schemas.microsoft.com/office/powerpoint/2010/main" val="1082771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fa-IR"/>
          </a:p>
        </p:txBody>
      </p:sp>
      <p:sp>
        <p:nvSpPr>
          <p:cNvPr id="2969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r>
              <a:rPr lang="en-US" smtClean="0"/>
              <a:t>Click to edit Master title style</a:t>
            </a:r>
            <a:endParaRPr lang="en-US"/>
          </a:p>
        </p:txBody>
      </p:sp>
      <p:sp>
        <p:nvSpPr>
          <p:cNvPr id="2970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29701" name="Rectangle 5"/>
          <p:cNvSpPr>
            <a:spLocks noGrp="1" noChangeArrowheads="1"/>
          </p:cNvSpPr>
          <p:nvPr>
            <p:ph type="dt" sz="half" idx="2"/>
          </p:nvPr>
        </p:nvSpPr>
        <p:spPr/>
        <p:txBody>
          <a:bodyPr/>
          <a:lstStyle>
            <a:lvl1pPr>
              <a:defRPr/>
            </a:lvl1pPr>
          </a:lstStyle>
          <a:p>
            <a:endParaRPr lang="en-US"/>
          </a:p>
        </p:txBody>
      </p:sp>
      <p:sp>
        <p:nvSpPr>
          <p:cNvPr id="29702" name="Rectangle 6"/>
          <p:cNvSpPr>
            <a:spLocks noGrp="1" noChangeArrowheads="1"/>
          </p:cNvSpPr>
          <p:nvPr>
            <p:ph type="ftr" sz="quarter" idx="3"/>
          </p:nvPr>
        </p:nvSpPr>
        <p:spPr/>
        <p:txBody>
          <a:bodyPr/>
          <a:lstStyle>
            <a:lvl1pPr>
              <a:defRPr/>
            </a:lvl1pPr>
          </a:lstStyle>
          <a:p>
            <a:endParaRPr lang="en-US"/>
          </a:p>
        </p:txBody>
      </p:sp>
      <p:sp>
        <p:nvSpPr>
          <p:cNvPr id="29703" name="Rectangle 7"/>
          <p:cNvSpPr>
            <a:spLocks noGrp="1" noChangeArrowheads="1"/>
          </p:cNvSpPr>
          <p:nvPr>
            <p:ph type="sldNum" sz="quarter" idx="4"/>
          </p:nvPr>
        </p:nvSpPr>
        <p:spPr/>
        <p:txBody>
          <a:bodyPr/>
          <a:lstStyle>
            <a:lvl1pPr>
              <a:defRPr/>
            </a:lvl1pPr>
          </a:lstStyle>
          <a:p>
            <a:fld id="{C313BD00-3A7C-4FFC-BE19-69FF89C79B7C}" type="slidenum">
              <a:rPr lang="en-US"/>
              <a:pPr/>
              <a:t>‹#›</a:t>
            </a:fld>
            <a:endParaRPr lang="en-US"/>
          </a:p>
        </p:txBody>
      </p:sp>
    </p:spTree>
  </p:cSld>
  <p:clrMapOvr>
    <a:masterClrMapping/>
  </p:clrMapOvr>
  <p:transition spd="med">
    <p:diamond/>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0106B4A3-4212-4E39-93DE-E053E8F69C28}" type="datetimeFigureOut">
              <a:rPr lang="en-US" smtClean="0">
                <a:solidFill>
                  <a:srgbClr val="FFF39D"/>
                </a:solidFill>
              </a:rPr>
              <a:pPr/>
              <a:t>4/29/2017</a:t>
            </a:fld>
            <a:endParaRPr lang="en-US">
              <a:solidFill>
                <a:srgbClr val="FFF39D"/>
              </a:solidFill>
            </a:endParaRPr>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6" name="Slide Number Placeholder 5"/>
          <p:cNvSpPr>
            <a:spLocks noGrp="1"/>
          </p:cNvSpPr>
          <p:nvPr>
            <p:ph type="sldNum" sz="quarter" idx="12"/>
          </p:nvPr>
        </p:nvSpPr>
        <p:spPr bwMode="auto">
          <a:xfrm>
            <a:off x="1340616" y="4928702"/>
            <a:ext cx="609600" cy="517524"/>
          </a:xfrm>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1306608025"/>
      </p:ext>
    </p:extLst>
  </p:cSld>
  <p:clrMapOvr>
    <a:overrideClrMapping bg1="dk1" tx1="lt1" bg2="dk2" tx2="lt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6" name="Footer Placeholder 5"/>
          <p:cNvSpPr>
            <a:spLocks noGrp="1"/>
          </p:cNvSpPr>
          <p:nvPr>
            <p:ph type="ftr" sz="quarter" idx="11"/>
          </p:nvPr>
        </p:nvSpPr>
        <p:spPr/>
        <p:txBody>
          <a:bodyPr/>
          <a:lstStyle/>
          <a:p>
            <a:endParaRPr lang="en-US">
              <a:solidFill>
                <a:srgbClr val="575F6D"/>
              </a:solidFill>
            </a:endParaRPr>
          </a:p>
        </p:txBody>
      </p:sp>
      <p:sp>
        <p:nvSpPr>
          <p:cNvPr id="7" name="Slide Number Placeholder 6"/>
          <p:cNvSpPr>
            <a:spLocks noGrp="1"/>
          </p:cNvSpPr>
          <p:nvPr>
            <p:ph type="sldNum" sz="quarter" idx="12"/>
          </p:nvPr>
        </p:nvSpPr>
        <p:spPr/>
        <p:txBody>
          <a:bodyPr/>
          <a:lstStyle/>
          <a:p>
            <a:fld id="{A3DCDF73-85D2-4237-9B32-053DBDB0C312}"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7352822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8" name="Footer Placeholder 7"/>
          <p:cNvSpPr>
            <a:spLocks noGrp="1"/>
          </p:cNvSpPr>
          <p:nvPr>
            <p:ph type="ftr" sz="quarter" idx="11"/>
          </p:nvPr>
        </p:nvSpPr>
        <p:spPr/>
        <p:txBody>
          <a:bodyPr/>
          <a:lstStyle/>
          <a:p>
            <a:endParaRPr lang="en-US">
              <a:solidFill>
                <a:srgbClr val="575F6D"/>
              </a:solidFill>
            </a:endParaRPr>
          </a:p>
        </p:txBody>
      </p:sp>
      <p:sp>
        <p:nvSpPr>
          <p:cNvPr id="9" name="Slide Number Placeholder 8"/>
          <p:cNvSpPr>
            <a:spLocks noGrp="1"/>
          </p:cNvSpPr>
          <p:nvPr>
            <p:ph type="sldNum" sz="quarter" idx="12"/>
          </p:nvPr>
        </p:nvSpPr>
        <p:spPr/>
        <p:txBody>
          <a:bodyPr/>
          <a:lstStyle/>
          <a:p>
            <a:fld id="{A3DCDF73-85D2-4237-9B32-053DBDB0C312}"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4583994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0106B4A3-4212-4E39-93DE-E053E8F69C28}" type="datetimeFigureOut">
              <a:rPr lang="en-US" smtClean="0">
                <a:solidFill>
                  <a:srgbClr val="575F6D"/>
                </a:solidFill>
              </a:rPr>
              <a:pPr/>
              <a:t>4/29/2017</a:t>
            </a:fld>
            <a:endParaRPr lang="en-US">
              <a:solidFill>
                <a:srgbClr val="575F6D"/>
              </a:solidFill>
            </a:endParaRPr>
          </a:p>
        </p:txBody>
      </p:sp>
      <p:sp>
        <p:nvSpPr>
          <p:cNvPr id="7" name="Slide Number Placeholder 6"/>
          <p:cNvSpPr>
            <a:spLocks noGrp="1"/>
          </p:cNvSpPr>
          <p:nvPr>
            <p:ph type="sldNum" sz="quarter" idx="11"/>
          </p:nvPr>
        </p:nvSpPr>
        <p:spPr/>
        <p:txBody>
          <a:bodyPr rtlCol="0"/>
          <a:lstStyle/>
          <a:p>
            <a:fld id="{A3DCDF73-85D2-4237-9B32-053DBDB0C312}"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solidFill>
                <a:srgbClr val="575F6D"/>
              </a:solidFill>
            </a:endParaRPr>
          </a:p>
        </p:txBody>
      </p:sp>
    </p:spTree>
    <p:extLst>
      <p:ext uri="{BB962C8B-B14F-4D97-AF65-F5344CB8AC3E}">
        <p14:creationId xmlns:p14="http://schemas.microsoft.com/office/powerpoint/2010/main" val="32324462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3" name="Footer Placeholder 2"/>
          <p:cNvSpPr>
            <a:spLocks noGrp="1"/>
          </p:cNvSpPr>
          <p:nvPr>
            <p:ph type="ftr" sz="quarter" idx="11"/>
          </p:nvPr>
        </p:nvSpPr>
        <p:spPr/>
        <p:txBody>
          <a:bodyPr/>
          <a:lstStyle/>
          <a:p>
            <a:endParaRPr lang="en-US">
              <a:solidFill>
                <a:srgbClr val="575F6D"/>
              </a:solidFill>
            </a:endParaRPr>
          </a:p>
        </p:txBody>
      </p:sp>
      <p:sp>
        <p:nvSpPr>
          <p:cNvPr id="4" name="Slide Number Placeholder 3"/>
          <p:cNvSpPr>
            <a:spLocks noGrp="1"/>
          </p:cNvSpPr>
          <p:nvPr>
            <p:ph type="sldNum" sz="quarter" idx="12"/>
          </p:nvPr>
        </p:nvSpPr>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8432198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0106B4A3-4212-4E39-93DE-E053E8F69C28}" type="datetimeFigureOut">
              <a:rPr lang="en-US" smtClean="0">
                <a:solidFill>
                  <a:srgbClr val="575F6D"/>
                </a:solidFill>
              </a:rPr>
              <a:pPr/>
              <a:t>4/29/2017</a:t>
            </a:fld>
            <a:endParaRPr lang="en-US">
              <a:solidFill>
                <a:srgbClr val="575F6D"/>
              </a:solidFill>
            </a:endParaRPr>
          </a:p>
        </p:txBody>
      </p:sp>
      <p:sp>
        <p:nvSpPr>
          <p:cNvPr id="22" name="Slide Number Placeholder 21"/>
          <p:cNvSpPr>
            <a:spLocks noGrp="1"/>
          </p:cNvSpPr>
          <p:nvPr>
            <p:ph type="sldNum" sz="quarter" idx="15"/>
          </p:nvPr>
        </p:nvSpPr>
        <p:spPr/>
        <p:txBody>
          <a:bodyPr rtlCol="0"/>
          <a:lstStyle/>
          <a:p>
            <a:fld id="{A3DCDF73-85D2-4237-9B32-053DBDB0C312}"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solidFill>
                <a:srgbClr val="575F6D"/>
              </a:solidFill>
            </a:endParaRPr>
          </a:p>
        </p:txBody>
      </p:sp>
    </p:spTree>
    <p:extLst>
      <p:ext uri="{BB962C8B-B14F-4D97-AF65-F5344CB8AC3E}">
        <p14:creationId xmlns:p14="http://schemas.microsoft.com/office/powerpoint/2010/main" val="1758292210"/>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17" name="Date Placeholder 16"/>
          <p:cNvSpPr>
            <a:spLocks noGrp="1"/>
          </p:cNvSpPr>
          <p:nvPr>
            <p:ph type="dt" sz="half" idx="10"/>
          </p:nvPr>
        </p:nvSpPr>
        <p:spPr/>
        <p:txBody>
          <a:bodyPr rtlCol="0"/>
          <a:lstStyle/>
          <a:p>
            <a:fld id="{0106B4A3-4212-4E39-93DE-E053E8F69C28}" type="datetimeFigureOut">
              <a:rPr lang="en-US" smtClean="0">
                <a:solidFill>
                  <a:srgbClr val="575F6D"/>
                </a:solidFill>
              </a:rPr>
              <a:pPr/>
              <a:t>4/29/2017</a:t>
            </a:fld>
            <a:endParaRPr lang="en-US">
              <a:solidFill>
                <a:srgbClr val="575F6D"/>
              </a:solidFill>
            </a:endParaRPr>
          </a:p>
        </p:txBody>
      </p:sp>
      <p:sp>
        <p:nvSpPr>
          <p:cNvPr id="18" name="Slide Number Placeholder 17"/>
          <p:cNvSpPr>
            <a:spLocks noGrp="1"/>
          </p:cNvSpPr>
          <p:nvPr>
            <p:ph type="sldNum" sz="quarter" idx="11"/>
          </p:nvPr>
        </p:nvSpPr>
        <p:spPr/>
        <p:txBody>
          <a:bodyPr rtlCol="0"/>
          <a:lstStyle/>
          <a:p>
            <a:fld id="{A3DCDF73-85D2-4237-9B32-053DBDB0C312}"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solidFill>
                <a:srgbClr val="575F6D"/>
              </a:solidFill>
            </a:endParaRPr>
          </a:p>
        </p:txBody>
      </p:sp>
    </p:spTree>
    <p:extLst>
      <p:ext uri="{BB962C8B-B14F-4D97-AF65-F5344CB8AC3E}">
        <p14:creationId xmlns:p14="http://schemas.microsoft.com/office/powerpoint/2010/main" val="36720870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4601105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31336592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3" name="Rectangle 2"/>
          <p:cNvSpPr>
            <a:spLocks noGrp="1" noChangeArrowheads="1"/>
          </p:cNvSpPr>
          <p:nvPr>
            <p:ph type="ftr" sz="quarter" idx="10"/>
          </p:nvPr>
        </p:nvSpPr>
        <p:spPr/>
        <p:txBody>
          <a:bodyPr/>
          <a:lstStyle>
            <a:lvl1pPr>
              <a:defRPr/>
            </a:lvl1pPr>
          </a:lstStyle>
          <a:p>
            <a:pPr>
              <a:defRPr/>
            </a:pPr>
            <a:endParaRPr lang="en-US">
              <a:solidFill>
                <a:srgbClr val="575F6D"/>
              </a:solidFill>
            </a:endParaRPr>
          </a:p>
        </p:txBody>
      </p:sp>
      <p:sp>
        <p:nvSpPr>
          <p:cNvPr id="4" name="Rectangle 3"/>
          <p:cNvSpPr>
            <a:spLocks noGrp="1" noChangeArrowheads="1"/>
          </p:cNvSpPr>
          <p:nvPr>
            <p:ph type="sldNum" sz="quarter" idx="11"/>
          </p:nvPr>
        </p:nvSpPr>
        <p:spPr/>
        <p:txBody>
          <a:bodyPr/>
          <a:lstStyle>
            <a:lvl1pPr>
              <a:defRPr/>
            </a:lvl1pPr>
          </a:lstStyle>
          <a:p>
            <a:pPr>
              <a:defRPr/>
            </a:pPr>
            <a:fld id="{550DC0F9-A33E-40B2-9B85-4393184D06DF}" type="slidenum">
              <a:rPr lang="ar-SA"/>
              <a:pPr>
                <a:defRPr/>
              </a:pPr>
              <a:t>‹#›</a:t>
            </a:fld>
            <a:endParaRPr lang="en-US"/>
          </a:p>
        </p:txBody>
      </p:sp>
      <p:sp>
        <p:nvSpPr>
          <p:cNvPr id="5" name="Rectangle 16"/>
          <p:cNvSpPr>
            <a:spLocks noGrp="1" noChangeArrowheads="1"/>
          </p:cNvSpPr>
          <p:nvPr>
            <p:ph type="dt" sz="half" idx="12"/>
          </p:nvPr>
        </p:nvSpPr>
        <p:spPr/>
        <p:txBody>
          <a:bodyPr/>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3480488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A615939-7075-42EC-AC8C-143E30E74930}" type="slidenum">
              <a:rPr lang="en-US"/>
              <a:pPr/>
              <a:t>‹#›</a:t>
            </a:fld>
            <a:endParaRPr lang="en-US"/>
          </a:p>
        </p:txBody>
      </p:sp>
    </p:spTree>
  </p:cSld>
  <p:clrMapOvr>
    <a:masterClrMapping/>
  </p:clrMapOvr>
  <p:transition spd="med">
    <p:diamond/>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9" name="Slide Number Placeholder 28"/>
          <p:cNvSpPr>
            <a:spLocks noGrp="1"/>
          </p:cNvSpPr>
          <p:nvPr>
            <p:ph type="sldNum" sz="quarter" idx="12"/>
          </p:nvPr>
        </p:nvSpPr>
        <p:spPr bwMode="auto">
          <a:xfrm>
            <a:off x="1325544" y="4928702"/>
            <a:ext cx="609600" cy="517524"/>
          </a:xfrm>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658181422"/>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0106B4A3-4212-4E39-93DE-E053E8F69C28}" type="datetimeFigureOut">
              <a:rPr lang="en-US" smtClean="0">
                <a:solidFill>
                  <a:srgbClr val="575F6D"/>
                </a:solidFill>
              </a:rPr>
              <a:pPr/>
              <a:t>4/29/2017</a:t>
            </a:fld>
            <a:endParaRPr lang="en-US">
              <a:solidFill>
                <a:srgbClr val="575F6D"/>
              </a:solidFill>
            </a:endParaRPr>
          </a:p>
        </p:txBody>
      </p:sp>
      <p:sp>
        <p:nvSpPr>
          <p:cNvPr id="9" name="Slide Number Placeholder 8"/>
          <p:cNvSpPr>
            <a:spLocks noGrp="1"/>
          </p:cNvSpPr>
          <p:nvPr>
            <p:ph type="sldNum" sz="quarter" idx="15"/>
          </p:nvPr>
        </p:nvSpPr>
        <p:spPr/>
        <p:txBody>
          <a:bodyPr rtlCol="0"/>
          <a:lstStyle/>
          <a:p>
            <a:fld id="{A3DCDF73-85D2-4237-9B32-053DBDB0C312}"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solidFill>
                <a:srgbClr val="575F6D"/>
              </a:solidFill>
            </a:endParaRPr>
          </a:p>
        </p:txBody>
      </p:sp>
    </p:spTree>
    <p:extLst>
      <p:ext uri="{BB962C8B-B14F-4D97-AF65-F5344CB8AC3E}">
        <p14:creationId xmlns:p14="http://schemas.microsoft.com/office/powerpoint/2010/main" val="29543627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0106B4A3-4212-4E39-93DE-E053E8F69C28}" type="datetimeFigureOut">
              <a:rPr lang="en-US" smtClean="0">
                <a:solidFill>
                  <a:srgbClr val="FFF39D"/>
                </a:solidFill>
              </a:rPr>
              <a:pPr/>
              <a:t>4/29/2017</a:t>
            </a:fld>
            <a:endParaRPr lang="en-US">
              <a:solidFill>
                <a:srgbClr val="FFF39D"/>
              </a:solidFill>
            </a:endParaRPr>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6" name="Slide Number Placeholder 5"/>
          <p:cNvSpPr>
            <a:spLocks noGrp="1"/>
          </p:cNvSpPr>
          <p:nvPr>
            <p:ph type="sldNum" sz="quarter" idx="12"/>
          </p:nvPr>
        </p:nvSpPr>
        <p:spPr bwMode="auto">
          <a:xfrm>
            <a:off x="1340616" y="4928702"/>
            <a:ext cx="609600" cy="517524"/>
          </a:xfrm>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2968101021"/>
      </p:ext>
    </p:extLst>
  </p:cSld>
  <p:clrMapOvr>
    <a:overrideClrMapping bg1="dk1" tx1="lt1" bg2="dk2" tx2="lt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6" name="Footer Placeholder 5"/>
          <p:cNvSpPr>
            <a:spLocks noGrp="1"/>
          </p:cNvSpPr>
          <p:nvPr>
            <p:ph type="ftr" sz="quarter" idx="11"/>
          </p:nvPr>
        </p:nvSpPr>
        <p:spPr/>
        <p:txBody>
          <a:bodyPr/>
          <a:lstStyle/>
          <a:p>
            <a:endParaRPr lang="en-US">
              <a:solidFill>
                <a:srgbClr val="575F6D"/>
              </a:solidFill>
            </a:endParaRPr>
          </a:p>
        </p:txBody>
      </p:sp>
      <p:sp>
        <p:nvSpPr>
          <p:cNvPr id="7" name="Slide Number Placeholder 6"/>
          <p:cNvSpPr>
            <a:spLocks noGrp="1"/>
          </p:cNvSpPr>
          <p:nvPr>
            <p:ph type="sldNum" sz="quarter" idx="12"/>
          </p:nvPr>
        </p:nvSpPr>
        <p:spPr/>
        <p:txBody>
          <a:bodyPr/>
          <a:lstStyle/>
          <a:p>
            <a:fld id="{A3DCDF73-85D2-4237-9B32-053DBDB0C312}"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6943012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8" name="Footer Placeholder 7"/>
          <p:cNvSpPr>
            <a:spLocks noGrp="1"/>
          </p:cNvSpPr>
          <p:nvPr>
            <p:ph type="ftr" sz="quarter" idx="11"/>
          </p:nvPr>
        </p:nvSpPr>
        <p:spPr/>
        <p:txBody>
          <a:bodyPr/>
          <a:lstStyle/>
          <a:p>
            <a:endParaRPr lang="en-US">
              <a:solidFill>
                <a:srgbClr val="575F6D"/>
              </a:solidFill>
            </a:endParaRPr>
          </a:p>
        </p:txBody>
      </p:sp>
      <p:sp>
        <p:nvSpPr>
          <p:cNvPr id="9" name="Slide Number Placeholder 8"/>
          <p:cNvSpPr>
            <a:spLocks noGrp="1"/>
          </p:cNvSpPr>
          <p:nvPr>
            <p:ph type="sldNum" sz="quarter" idx="12"/>
          </p:nvPr>
        </p:nvSpPr>
        <p:spPr/>
        <p:txBody>
          <a:bodyPr/>
          <a:lstStyle/>
          <a:p>
            <a:fld id="{A3DCDF73-85D2-4237-9B32-053DBDB0C312}"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4290708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0106B4A3-4212-4E39-93DE-E053E8F69C28}" type="datetimeFigureOut">
              <a:rPr lang="en-US" smtClean="0">
                <a:solidFill>
                  <a:srgbClr val="575F6D"/>
                </a:solidFill>
              </a:rPr>
              <a:pPr/>
              <a:t>4/29/2017</a:t>
            </a:fld>
            <a:endParaRPr lang="en-US">
              <a:solidFill>
                <a:srgbClr val="575F6D"/>
              </a:solidFill>
            </a:endParaRPr>
          </a:p>
        </p:txBody>
      </p:sp>
      <p:sp>
        <p:nvSpPr>
          <p:cNvPr id="7" name="Slide Number Placeholder 6"/>
          <p:cNvSpPr>
            <a:spLocks noGrp="1"/>
          </p:cNvSpPr>
          <p:nvPr>
            <p:ph type="sldNum" sz="quarter" idx="11"/>
          </p:nvPr>
        </p:nvSpPr>
        <p:spPr/>
        <p:txBody>
          <a:bodyPr rtlCol="0"/>
          <a:lstStyle/>
          <a:p>
            <a:fld id="{A3DCDF73-85D2-4237-9B32-053DBDB0C312}"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solidFill>
                <a:srgbClr val="575F6D"/>
              </a:solidFill>
            </a:endParaRPr>
          </a:p>
        </p:txBody>
      </p:sp>
    </p:spTree>
    <p:extLst>
      <p:ext uri="{BB962C8B-B14F-4D97-AF65-F5344CB8AC3E}">
        <p14:creationId xmlns:p14="http://schemas.microsoft.com/office/powerpoint/2010/main" val="33464125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3" name="Footer Placeholder 2"/>
          <p:cNvSpPr>
            <a:spLocks noGrp="1"/>
          </p:cNvSpPr>
          <p:nvPr>
            <p:ph type="ftr" sz="quarter" idx="11"/>
          </p:nvPr>
        </p:nvSpPr>
        <p:spPr/>
        <p:txBody>
          <a:bodyPr/>
          <a:lstStyle/>
          <a:p>
            <a:endParaRPr lang="en-US">
              <a:solidFill>
                <a:srgbClr val="575F6D"/>
              </a:solidFill>
            </a:endParaRPr>
          </a:p>
        </p:txBody>
      </p:sp>
      <p:sp>
        <p:nvSpPr>
          <p:cNvPr id="4" name="Slide Number Placeholder 3"/>
          <p:cNvSpPr>
            <a:spLocks noGrp="1"/>
          </p:cNvSpPr>
          <p:nvPr>
            <p:ph type="sldNum" sz="quarter" idx="12"/>
          </p:nvPr>
        </p:nvSpPr>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41695951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0106B4A3-4212-4E39-93DE-E053E8F69C28}" type="datetimeFigureOut">
              <a:rPr lang="en-US" smtClean="0">
                <a:solidFill>
                  <a:srgbClr val="575F6D"/>
                </a:solidFill>
              </a:rPr>
              <a:pPr/>
              <a:t>4/29/2017</a:t>
            </a:fld>
            <a:endParaRPr lang="en-US">
              <a:solidFill>
                <a:srgbClr val="575F6D"/>
              </a:solidFill>
            </a:endParaRPr>
          </a:p>
        </p:txBody>
      </p:sp>
      <p:sp>
        <p:nvSpPr>
          <p:cNvPr id="22" name="Slide Number Placeholder 21"/>
          <p:cNvSpPr>
            <a:spLocks noGrp="1"/>
          </p:cNvSpPr>
          <p:nvPr>
            <p:ph type="sldNum" sz="quarter" idx="15"/>
          </p:nvPr>
        </p:nvSpPr>
        <p:spPr/>
        <p:txBody>
          <a:bodyPr rtlCol="0"/>
          <a:lstStyle/>
          <a:p>
            <a:fld id="{A3DCDF73-85D2-4237-9B32-053DBDB0C312}"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solidFill>
                <a:srgbClr val="575F6D"/>
              </a:solidFill>
            </a:endParaRPr>
          </a:p>
        </p:txBody>
      </p:sp>
    </p:spTree>
    <p:extLst>
      <p:ext uri="{BB962C8B-B14F-4D97-AF65-F5344CB8AC3E}">
        <p14:creationId xmlns:p14="http://schemas.microsoft.com/office/powerpoint/2010/main" val="3907766682"/>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17" name="Date Placeholder 16"/>
          <p:cNvSpPr>
            <a:spLocks noGrp="1"/>
          </p:cNvSpPr>
          <p:nvPr>
            <p:ph type="dt" sz="half" idx="10"/>
          </p:nvPr>
        </p:nvSpPr>
        <p:spPr/>
        <p:txBody>
          <a:bodyPr rtlCol="0"/>
          <a:lstStyle/>
          <a:p>
            <a:fld id="{0106B4A3-4212-4E39-93DE-E053E8F69C28}" type="datetimeFigureOut">
              <a:rPr lang="en-US" smtClean="0">
                <a:solidFill>
                  <a:srgbClr val="575F6D"/>
                </a:solidFill>
              </a:rPr>
              <a:pPr/>
              <a:t>4/29/2017</a:t>
            </a:fld>
            <a:endParaRPr lang="en-US">
              <a:solidFill>
                <a:srgbClr val="575F6D"/>
              </a:solidFill>
            </a:endParaRPr>
          </a:p>
        </p:txBody>
      </p:sp>
      <p:sp>
        <p:nvSpPr>
          <p:cNvPr id="18" name="Slide Number Placeholder 17"/>
          <p:cNvSpPr>
            <a:spLocks noGrp="1"/>
          </p:cNvSpPr>
          <p:nvPr>
            <p:ph type="sldNum" sz="quarter" idx="11"/>
          </p:nvPr>
        </p:nvSpPr>
        <p:spPr/>
        <p:txBody>
          <a:bodyPr rtlCol="0"/>
          <a:lstStyle/>
          <a:p>
            <a:fld id="{A3DCDF73-85D2-4237-9B32-053DBDB0C312}"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solidFill>
                <a:srgbClr val="575F6D"/>
              </a:solidFill>
            </a:endParaRPr>
          </a:p>
        </p:txBody>
      </p:sp>
    </p:spTree>
    <p:extLst>
      <p:ext uri="{BB962C8B-B14F-4D97-AF65-F5344CB8AC3E}">
        <p14:creationId xmlns:p14="http://schemas.microsoft.com/office/powerpoint/2010/main" val="28776369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3235173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1ECC6D-DCF8-4D33-A291-B8BEFC2A4123}" type="slidenum">
              <a:rPr lang="en-US"/>
              <a:pPr/>
              <a:t>‹#›</a:t>
            </a:fld>
            <a:endParaRPr lang="en-US"/>
          </a:p>
        </p:txBody>
      </p:sp>
    </p:spTree>
  </p:cSld>
  <p:clrMapOvr>
    <a:masterClrMapping/>
  </p:clrMapOvr>
  <p:transition spd="med">
    <p:diamond/>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29272692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3" name="Rectangle 2"/>
          <p:cNvSpPr>
            <a:spLocks noGrp="1" noChangeArrowheads="1"/>
          </p:cNvSpPr>
          <p:nvPr>
            <p:ph type="ftr" sz="quarter" idx="10"/>
          </p:nvPr>
        </p:nvSpPr>
        <p:spPr/>
        <p:txBody>
          <a:bodyPr/>
          <a:lstStyle>
            <a:lvl1pPr>
              <a:defRPr/>
            </a:lvl1pPr>
          </a:lstStyle>
          <a:p>
            <a:pPr>
              <a:defRPr/>
            </a:pPr>
            <a:endParaRPr lang="en-US">
              <a:solidFill>
                <a:srgbClr val="575F6D"/>
              </a:solidFill>
            </a:endParaRPr>
          </a:p>
        </p:txBody>
      </p:sp>
      <p:sp>
        <p:nvSpPr>
          <p:cNvPr id="4" name="Rectangle 3"/>
          <p:cNvSpPr>
            <a:spLocks noGrp="1" noChangeArrowheads="1"/>
          </p:cNvSpPr>
          <p:nvPr>
            <p:ph type="sldNum" sz="quarter" idx="11"/>
          </p:nvPr>
        </p:nvSpPr>
        <p:spPr/>
        <p:txBody>
          <a:bodyPr/>
          <a:lstStyle>
            <a:lvl1pPr>
              <a:defRPr/>
            </a:lvl1pPr>
          </a:lstStyle>
          <a:p>
            <a:pPr>
              <a:defRPr/>
            </a:pPr>
            <a:fld id="{550DC0F9-A33E-40B2-9B85-4393184D06DF}" type="slidenum">
              <a:rPr lang="ar-SA"/>
              <a:pPr>
                <a:defRPr/>
              </a:pPr>
              <a:t>‹#›</a:t>
            </a:fld>
            <a:endParaRPr lang="en-US"/>
          </a:p>
        </p:txBody>
      </p:sp>
      <p:sp>
        <p:nvSpPr>
          <p:cNvPr id="5" name="Rectangle 16"/>
          <p:cNvSpPr>
            <a:spLocks noGrp="1" noChangeArrowheads="1"/>
          </p:cNvSpPr>
          <p:nvPr>
            <p:ph type="dt" sz="half" idx="12"/>
          </p:nvPr>
        </p:nvSpPr>
        <p:spPr/>
        <p:txBody>
          <a:bodyPr/>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705498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AF12971-33F2-45F2-AA78-1998C9ED19F1}" type="slidenum">
              <a:rPr lang="en-US"/>
              <a:pPr/>
              <a:t>‹#›</a:t>
            </a:fld>
            <a:endParaRPr lang="en-US"/>
          </a:p>
        </p:txBody>
      </p:sp>
    </p:spTree>
  </p:cSld>
  <p:clrMapOvr>
    <a:masterClrMapping/>
  </p:clrMapOvr>
  <p:transition spd="med">
    <p:diamon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8F02D24-8D80-43C6-9766-99731C603048}" type="slidenum">
              <a:rPr lang="en-US"/>
              <a:pPr/>
              <a:t>‹#›</a:t>
            </a:fld>
            <a:endParaRPr lang="en-US"/>
          </a:p>
        </p:txBody>
      </p:sp>
    </p:spTree>
  </p:cSld>
  <p:clrMapOvr>
    <a:masterClrMapping/>
  </p:clrMapOvr>
  <p:transition spd="med">
    <p:diamon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9D93F48-5B9F-4FD9-A4C4-59A3E9B2D52F}" type="slidenum">
              <a:rPr lang="en-US"/>
              <a:pPr/>
              <a:t>‹#›</a:t>
            </a:fld>
            <a:endParaRPr lang="en-US"/>
          </a:p>
        </p:txBody>
      </p:sp>
    </p:spTree>
  </p:cSld>
  <p:clrMapOvr>
    <a:masterClrMapping/>
  </p:clrMapOvr>
  <p:transition spd="med">
    <p:diamon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DD04F37-21D1-4D60-A8B4-BC8880D588DF}" type="slidenum">
              <a:rPr lang="en-US"/>
              <a:pPr/>
              <a:t>‹#›</a:t>
            </a:fld>
            <a:endParaRPr lang="en-US"/>
          </a:p>
        </p:txBody>
      </p:sp>
    </p:spTree>
  </p:cSld>
  <p:clrMapOvr>
    <a:masterClrMapping/>
  </p:clrMapOvr>
  <p:transition spd="med">
    <p:diamon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DEC01CB-DF39-4D9C-807B-609DB48F6B5D}" type="slidenum">
              <a:rPr lang="en-US"/>
              <a:pPr/>
              <a:t>‹#›</a:t>
            </a:fld>
            <a:endParaRPr lang="en-US"/>
          </a:p>
        </p:txBody>
      </p:sp>
    </p:spTree>
  </p:cSld>
  <p:clrMapOvr>
    <a:masterClrMapping/>
  </p:clrMapOvr>
  <p:transition spd="med">
    <p:diamon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fa-IR"/>
          </a:p>
        </p:txBody>
      </p:sp>
      <p:sp>
        <p:nvSpPr>
          <p:cNvPr id="6" name="Slide Number Placeholder 5"/>
          <p:cNvSpPr>
            <a:spLocks noGrp="1"/>
          </p:cNvSpPr>
          <p:nvPr>
            <p:ph type="sldNum" sz="quarter" idx="12"/>
          </p:nvPr>
        </p:nvSpPr>
        <p:spPr/>
        <p:txBody>
          <a:bodyPr/>
          <a:lstStyle>
            <a:lvl1pPr>
              <a:defRPr/>
            </a:lvl1pPr>
          </a:lstStyle>
          <a:p>
            <a:fld id="{6D090F02-E8E6-4893-AA8F-34B121FD4403}"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496BFCC-CBB2-4D70-BC82-43336DF5DEAA}" type="slidenum">
              <a:rPr lang="en-US"/>
              <a:pPr/>
              <a:t>‹#›</a:t>
            </a:fld>
            <a:endParaRPr lang="en-US"/>
          </a:p>
        </p:txBody>
      </p:sp>
    </p:spTree>
  </p:cSld>
  <p:clrMapOvr>
    <a:masterClrMapping/>
  </p:clrMapOvr>
  <p:transition spd="med">
    <p:diamon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B09A9E6-C435-495C-878E-8F16C3E3B491}" type="slidenum">
              <a:rPr lang="en-US"/>
              <a:pPr/>
              <a:t>‹#›</a:t>
            </a:fld>
            <a:endParaRPr lang="en-US"/>
          </a:p>
        </p:txBody>
      </p:sp>
    </p:spTree>
  </p:cSld>
  <p:clrMapOvr>
    <a:masterClrMapping/>
  </p:clrMapOvr>
  <p:transition spd="med">
    <p:diamon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416B88C-AF09-482D-BE76-33EF337AF0F1}" type="slidenum">
              <a:rPr lang="en-US"/>
              <a:pPr/>
              <a:t>‹#›</a:t>
            </a:fld>
            <a:endParaRPr lang="en-US"/>
          </a:p>
        </p:txBody>
      </p:sp>
    </p:spTree>
  </p:cSld>
  <p:clrMapOvr>
    <a:masterClrMapping/>
  </p:clrMapOvr>
  <p:transition spd="med">
    <p:diamon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endParaRPr lang="en-US" altLang="zh-CN"/>
          </a:p>
        </p:txBody>
      </p:sp>
      <p:sp>
        <p:nvSpPr>
          <p:cNvPr id="8" name="Footer Placeholder 7"/>
          <p:cNvSpPr>
            <a:spLocks noGrp="1"/>
          </p:cNvSpPr>
          <p:nvPr>
            <p:ph type="ftr" sz="quarter" idx="11"/>
          </p:nvPr>
        </p:nvSpPr>
        <p:spPr/>
        <p:txBody>
          <a:bodyPr/>
          <a:lstStyle>
            <a:extLst/>
          </a:lstStyle>
          <a:p>
            <a:endParaRPr lang="en-US" altLang="zh-CN"/>
          </a:p>
        </p:txBody>
      </p:sp>
      <p:sp>
        <p:nvSpPr>
          <p:cNvPr id="11" name="Slide Number Placeholder 10"/>
          <p:cNvSpPr>
            <a:spLocks noGrp="1"/>
          </p:cNvSpPr>
          <p:nvPr>
            <p:ph type="sldNum" sz="quarter" idx="12"/>
          </p:nvPr>
        </p:nvSpPr>
        <p:spPr/>
        <p:txBody>
          <a:bodyPr/>
          <a:lstStyle>
            <a:extLst/>
          </a:lstStyle>
          <a:p>
            <a:fld id="{D1DEBA04-DE60-48C7-A5FB-46C89C1BE148}"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ltLang="zh-CN"/>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6D090F02-E8E6-4893-AA8F-34B121FD4403}"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endParaRPr lang="en-US" altLang="zh-CN"/>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ACF0E676-A49F-4E64-A586-9B302DA54EAF}"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ltLang="zh-CN"/>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E45B0AEE-8851-47F8-96AB-A4FD723E7171}"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endParaRPr lang="en-US" altLang="zh-CN"/>
          </a:p>
        </p:txBody>
      </p:sp>
      <p:sp>
        <p:nvSpPr>
          <p:cNvPr id="8" name="Footer Placeholder 7"/>
          <p:cNvSpPr>
            <a:spLocks noGrp="1"/>
          </p:cNvSpPr>
          <p:nvPr>
            <p:ph type="ftr" sz="quarter" idx="11"/>
          </p:nvPr>
        </p:nvSpPr>
        <p:spPr/>
        <p:txBody>
          <a:bodyPr/>
          <a:lstStyle>
            <a:extLst/>
          </a:lstStyle>
          <a:p>
            <a:endParaRPr lang="fa-IR"/>
          </a:p>
        </p:txBody>
      </p:sp>
      <p:sp>
        <p:nvSpPr>
          <p:cNvPr id="9" name="Slide Number Placeholder 8"/>
          <p:cNvSpPr>
            <a:spLocks noGrp="1"/>
          </p:cNvSpPr>
          <p:nvPr>
            <p:ph type="sldNum" sz="quarter" idx="12"/>
          </p:nvPr>
        </p:nvSpPr>
        <p:spPr/>
        <p:txBody>
          <a:bodyPr/>
          <a:lstStyle>
            <a:extLst/>
          </a:lstStyle>
          <a:p>
            <a:fld id="{E55D500D-9267-420D-92AB-7D33EFF293D6}"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endParaRPr lang="en-US" altLang="zh-CN"/>
          </a:p>
        </p:txBody>
      </p:sp>
      <p:sp>
        <p:nvSpPr>
          <p:cNvPr id="4" name="Footer Placeholder 3"/>
          <p:cNvSpPr>
            <a:spLocks noGrp="1"/>
          </p:cNvSpPr>
          <p:nvPr>
            <p:ph type="ftr" sz="quarter" idx="11"/>
          </p:nvPr>
        </p:nvSpPr>
        <p:spPr/>
        <p:txBody>
          <a:bodyPr/>
          <a:lstStyle>
            <a:extLst/>
          </a:lstStyle>
          <a:p>
            <a:endParaRPr lang="fa-IR"/>
          </a:p>
        </p:txBody>
      </p:sp>
      <p:sp>
        <p:nvSpPr>
          <p:cNvPr id="5" name="Slide Number Placeholder 4"/>
          <p:cNvSpPr>
            <a:spLocks noGrp="1"/>
          </p:cNvSpPr>
          <p:nvPr>
            <p:ph type="sldNum" sz="quarter" idx="12"/>
          </p:nvPr>
        </p:nvSpPr>
        <p:spPr/>
        <p:txBody>
          <a:bodyPr/>
          <a:lstStyle>
            <a:extLst/>
          </a:lstStyle>
          <a:p>
            <a:fld id="{D26B99A7-3DE1-4AFF-8006-4326859E6669}"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endParaRPr lang="en-US" altLang="zh-CN"/>
          </a:p>
        </p:txBody>
      </p:sp>
      <p:sp>
        <p:nvSpPr>
          <p:cNvPr id="3" name="Footer Placeholder 2"/>
          <p:cNvSpPr>
            <a:spLocks noGrp="1"/>
          </p:cNvSpPr>
          <p:nvPr>
            <p:ph type="ftr" sz="quarter" idx="11"/>
          </p:nvPr>
        </p:nvSpPr>
        <p:spPr/>
        <p:txBody>
          <a:bodyPr/>
          <a:lstStyle>
            <a:extLst/>
          </a:lstStyle>
          <a:p>
            <a:endParaRPr lang="fa-IR"/>
          </a:p>
        </p:txBody>
      </p:sp>
      <p:sp>
        <p:nvSpPr>
          <p:cNvPr id="4" name="Slide Number Placeholder 3"/>
          <p:cNvSpPr>
            <a:spLocks noGrp="1"/>
          </p:cNvSpPr>
          <p:nvPr>
            <p:ph type="sldNum" sz="quarter" idx="12"/>
          </p:nvPr>
        </p:nvSpPr>
        <p:spPr/>
        <p:txBody>
          <a:bodyPr/>
          <a:lstStyle>
            <a:extLst/>
          </a:lstStyle>
          <a:p>
            <a:fld id="{D7C5CB13-F7F2-49B7-9AF8-80D098FD3181}"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fa-IR"/>
          </a:p>
        </p:txBody>
      </p:sp>
      <p:sp>
        <p:nvSpPr>
          <p:cNvPr id="6" name="Slide Number Placeholder 5"/>
          <p:cNvSpPr>
            <a:spLocks noGrp="1"/>
          </p:cNvSpPr>
          <p:nvPr>
            <p:ph type="sldNum" sz="quarter" idx="12"/>
          </p:nvPr>
        </p:nvSpPr>
        <p:spPr/>
        <p:txBody>
          <a:bodyPr/>
          <a:lstStyle>
            <a:lvl1pPr>
              <a:defRPr/>
            </a:lvl1pPr>
          </a:lstStyle>
          <a:p>
            <a:fld id="{ACF0E676-A49F-4E64-A586-9B302DA54EAF}"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ltLang="zh-CN"/>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27A4A6E0-F2F2-4293-AE53-4262ECD0D617}"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ltLang="zh-CN"/>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90D0EB64-D58D-48A9-A2FD-6E5B0F02D405}" type="slidenum">
              <a:rPr lang="en-US" altLang="zh-CN" smtClean="0"/>
              <a:pPr/>
              <a:t>‹#›</a:t>
            </a:fld>
            <a:endParaRPr lang="en-US" altLang="zh-CN"/>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transition spd="med">
    <p:diamond/>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ltLang="zh-CN"/>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3069236D-F67C-4851-8330-1DC11B31BAA7}"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ltLang="zh-CN"/>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D32E5F4A-D118-4346-BD9C-9DC3FBAF7A47}"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endParaRPr lang="en-US" altLang="zh-CN"/>
          </a:p>
        </p:txBody>
      </p:sp>
      <p:sp>
        <p:nvSpPr>
          <p:cNvPr id="8" name="Footer Placeholder 7"/>
          <p:cNvSpPr>
            <a:spLocks noGrp="1"/>
          </p:cNvSpPr>
          <p:nvPr>
            <p:ph type="ftr" sz="quarter" idx="11"/>
          </p:nvPr>
        </p:nvSpPr>
        <p:spPr/>
        <p:txBody>
          <a:bodyPr/>
          <a:lstStyle>
            <a:extLst/>
          </a:lstStyle>
          <a:p>
            <a:endParaRPr lang="en-US" altLang="zh-CN"/>
          </a:p>
        </p:txBody>
      </p:sp>
      <p:sp>
        <p:nvSpPr>
          <p:cNvPr id="11" name="Slide Number Placeholder 10"/>
          <p:cNvSpPr>
            <a:spLocks noGrp="1"/>
          </p:cNvSpPr>
          <p:nvPr>
            <p:ph type="sldNum" sz="quarter" idx="12"/>
          </p:nvPr>
        </p:nvSpPr>
        <p:spPr/>
        <p:txBody>
          <a:bodyPr/>
          <a:lstStyle>
            <a:extLst/>
          </a:lstStyle>
          <a:p>
            <a:fld id="{D1DEBA04-DE60-48C7-A5FB-46C89C1BE148}" type="slidenum">
              <a:rPr lang="en-US" altLang="zh-CN" smtClean="0"/>
              <a:pPr/>
              <a:t>‹#›</a:t>
            </a:fld>
            <a:endParaRPr lang="en-US" altLang="zh-CN"/>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bui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ltLang="zh-CN"/>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6D090F02-E8E6-4893-AA8F-34B121FD4403}"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endParaRPr lang="en-US" altLang="zh-CN"/>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ACF0E676-A49F-4E64-A586-9B302DA54EAF}"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ltLang="zh-CN"/>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E45B0AEE-8851-47F8-96AB-A4FD723E7171}"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endParaRPr lang="en-US" altLang="zh-CN"/>
          </a:p>
        </p:txBody>
      </p:sp>
      <p:sp>
        <p:nvSpPr>
          <p:cNvPr id="8" name="Footer Placeholder 7"/>
          <p:cNvSpPr>
            <a:spLocks noGrp="1"/>
          </p:cNvSpPr>
          <p:nvPr>
            <p:ph type="ftr" sz="quarter" idx="11"/>
          </p:nvPr>
        </p:nvSpPr>
        <p:spPr/>
        <p:txBody>
          <a:bodyPr/>
          <a:lstStyle>
            <a:extLst/>
          </a:lstStyle>
          <a:p>
            <a:endParaRPr lang="fa-IR"/>
          </a:p>
        </p:txBody>
      </p:sp>
      <p:sp>
        <p:nvSpPr>
          <p:cNvPr id="9" name="Slide Number Placeholder 8"/>
          <p:cNvSpPr>
            <a:spLocks noGrp="1"/>
          </p:cNvSpPr>
          <p:nvPr>
            <p:ph type="sldNum" sz="quarter" idx="12"/>
          </p:nvPr>
        </p:nvSpPr>
        <p:spPr/>
        <p:txBody>
          <a:bodyPr/>
          <a:lstStyle>
            <a:extLst/>
          </a:lstStyle>
          <a:p>
            <a:fld id="{E55D500D-9267-420D-92AB-7D33EFF293D6}"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endParaRPr lang="en-US" altLang="zh-CN"/>
          </a:p>
        </p:txBody>
      </p:sp>
      <p:sp>
        <p:nvSpPr>
          <p:cNvPr id="4" name="Footer Placeholder 3"/>
          <p:cNvSpPr>
            <a:spLocks noGrp="1"/>
          </p:cNvSpPr>
          <p:nvPr>
            <p:ph type="ftr" sz="quarter" idx="11"/>
          </p:nvPr>
        </p:nvSpPr>
        <p:spPr/>
        <p:txBody>
          <a:bodyPr/>
          <a:lstStyle>
            <a:extLst/>
          </a:lstStyle>
          <a:p>
            <a:endParaRPr lang="fa-IR"/>
          </a:p>
        </p:txBody>
      </p:sp>
      <p:sp>
        <p:nvSpPr>
          <p:cNvPr id="5" name="Slide Number Placeholder 4"/>
          <p:cNvSpPr>
            <a:spLocks noGrp="1"/>
          </p:cNvSpPr>
          <p:nvPr>
            <p:ph type="sldNum" sz="quarter" idx="12"/>
          </p:nvPr>
        </p:nvSpPr>
        <p:spPr/>
        <p:txBody>
          <a:bodyPr/>
          <a:lstStyle>
            <a:extLst/>
          </a:lstStyle>
          <a:p>
            <a:fld id="{D26B99A7-3DE1-4AFF-8006-4326859E6669}"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fa-IR"/>
          </a:p>
        </p:txBody>
      </p:sp>
      <p:sp>
        <p:nvSpPr>
          <p:cNvPr id="7" name="Slide Number Placeholder 6"/>
          <p:cNvSpPr>
            <a:spLocks noGrp="1"/>
          </p:cNvSpPr>
          <p:nvPr>
            <p:ph type="sldNum" sz="quarter" idx="12"/>
          </p:nvPr>
        </p:nvSpPr>
        <p:spPr/>
        <p:txBody>
          <a:bodyPr/>
          <a:lstStyle>
            <a:lvl1pPr>
              <a:defRPr/>
            </a:lvl1pPr>
          </a:lstStyle>
          <a:p>
            <a:fld id="{E45B0AEE-8851-47F8-96AB-A4FD723E7171}"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endParaRPr lang="en-US" altLang="zh-CN"/>
          </a:p>
        </p:txBody>
      </p:sp>
      <p:sp>
        <p:nvSpPr>
          <p:cNvPr id="3" name="Footer Placeholder 2"/>
          <p:cNvSpPr>
            <a:spLocks noGrp="1"/>
          </p:cNvSpPr>
          <p:nvPr>
            <p:ph type="ftr" sz="quarter" idx="11"/>
          </p:nvPr>
        </p:nvSpPr>
        <p:spPr/>
        <p:txBody>
          <a:bodyPr/>
          <a:lstStyle>
            <a:extLst/>
          </a:lstStyle>
          <a:p>
            <a:endParaRPr lang="fa-IR"/>
          </a:p>
        </p:txBody>
      </p:sp>
      <p:sp>
        <p:nvSpPr>
          <p:cNvPr id="4" name="Slide Number Placeholder 3"/>
          <p:cNvSpPr>
            <a:spLocks noGrp="1"/>
          </p:cNvSpPr>
          <p:nvPr>
            <p:ph type="sldNum" sz="quarter" idx="12"/>
          </p:nvPr>
        </p:nvSpPr>
        <p:spPr/>
        <p:txBody>
          <a:bodyPr/>
          <a:lstStyle>
            <a:extLst/>
          </a:lstStyle>
          <a:p>
            <a:fld id="{D7C5CB13-F7F2-49B7-9AF8-80D098FD3181}"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ltLang="zh-CN"/>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27A4A6E0-F2F2-4293-AE53-4262ECD0D617}"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ltLang="zh-CN"/>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90D0EB64-D58D-48A9-A2FD-6E5B0F02D405}" type="slidenum">
              <a:rPr lang="en-US" altLang="zh-CN" smtClean="0"/>
              <a:pPr/>
              <a:t>‹#›</a:t>
            </a:fld>
            <a:endParaRPr lang="en-US" altLang="zh-CN"/>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transition spd="med">
    <p:diamond/>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ltLang="zh-CN"/>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F1975B08-01F8-4B44-9DFD-0952486F9880}"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ltLang="zh-CN"/>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F1975B08-01F8-4B44-9DFD-0952486F9880}"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543800" cy="1143000"/>
          </a:xfrm>
        </p:spPr>
        <p:txBody>
          <a:bodyPr/>
          <a:lstStyle/>
          <a:p>
            <a:r>
              <a:rPr lang="en-US" smtClean="0"/>
              <a:t>Click to edit Master title style</a:t>
            </a:r>
            <a:endParaRPr lang="fa-IR"/>
          </a:p>
        </p:txBody>
      </p:sp>
      <p:sp>
        <p:nvSpPr>
          <p:cNvPr id="3" name="Content Placeholder 2"/>
          <p:cNvSpPr>
            <a:spLocks noGrp="1"/>
          </p:cNvSpPr>
          <p:nvPr>
            <p:ph sz="quarter" idx="1"/>
          </p:nvPr>
        </p:nvSpPr>
        <p:spPr>
          <a:xfrm>
            <a:off x="914400" y="2286000"/>
            <a:ext cx="36957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quarter" idx="2"/>
          </p:nvPr>
        </p:nvSpPr>
        <p:spPr>
          <a:xfrm>
            <a:off x="4762500" y="2286000"/>
            <a:ext cx="36957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half" idx="3"/>
          </p:nvPr>
        </p:nvSpPr>
        <p:spPr>
          <a:xfrm>
            <a:off x="914400" y="4191000"/>
            <a:ext cx="75438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Date Placeholder 5"/>
          <p:cNvSpPr>
            <a:spLocks noGrp="1"/>
          </p:cNvSpPr>
          <p:nvPr>
            <p:ph type="dt" sz="half" idx="10"/>
          </p:nvPr>
        </p:nvSpPr>
        <p:spPr>
          <a:xfrm>
            <a:off x="6629400" y="6096000"/>
            <a:ext cx="2286000" cy="304800"/>
          </a:xfrm>
        </p:spPr>
        <p:txBody>
          <a:bodyPr/>
          <a:lstStyle>
            <a:lvl1pPr>
              <a:defRPr smtClean="0"/>
            </a:lvl1pPr>
          </a:lstStyle>
          <a:p>
            <a:pPr>
              <a:defRPr/>
            </a:pPr>
            <a:fld id="{42081DAA-E547-4F08-B088-AACDA57EB883}" type="datetime1">
              <a:rPr lang="fa-IR" altLang="en-US"/>
              <a:pPr>
                <a:defRPr/>
              </a:pPr>
              <a:t>08/03/1438</a:t>
            </a:fld>
            <a:endParaRPr lang="en-US" altLang="en-US"/>
          </a:p>
        </p:txBody>
      </p:sp>
      <p:sp>
        <p:nvSpPr>
          <p:cNvPr id="7" name="Footer Placeholder 6"/>
          <p:cNvSpPr>
            <a:spLocks noGrp="1"/>
          </p:cNvSpPr>
          <p:nvPr>
            <p:ph type="ftr" sz="quarter" idx="11"/>
          </p:nvPr>
        </p:nvSpPr>
        <p:spPr>
          <a:xfrm>
            <a:off x="2286000" y="6096000"/>
            <a:ext cx="4343400" cy="534988"/>
          </a:xfrm>
        </p:spPr>
        <p:txBody>
          <a:bodyPr/>
          <a:lstStyle>
            <a:lvl1pPr>
              <a:defRPr smtClean="0"/>
            </a:lvl1pPr>
          </a:lstStyle>
          <a:p>
            <a:pPr>
              <a:defRPr/>
            </a:pPr>
            <a:r>
              <a:rPr lang="fa-IR" altLang="en-US"/>
              <a:t>مركز بهداشت شماره 2 شهرستان مشهد</a:t>
            </a:r>
            <a:endParaRPr lang="en-US" altLang="en-US"/>
          </a:p>
        </p:txBody>
      </p:sp>
      <p:sp>
        <p:nvSpPr>
          <p:cNvPr id="8" name="Slide Number Placeholder 7"/>
          <p:cNvSpPr>
            <a:spLocks noGrp="1"/>
          </p:cNvSpPr>
          <p:nvPr>
            <p:ph type="sldNum" sz="quarter" idx="12"/>
          </p:nvPr>
        </p:nvSpPr>
        <p:spPr>
          <a:xfrm>
            <a:off x="6629400" y="6400800"/>
            <a:ext cx="2286000" cy="228600"/>
          </a:xfrm>
        </p:spPr>
        <p:txBody>
          <a:bodyPr/>
          <a:lstStyle>
            <a:lvl1pPr>
              <a:defRPr/>
            </a:lvl1pPr>
          </a:lstStyle>
          <a:p>
            <a:pPr>
              <a:defRPr/>
            </a:pPr>
            <a:fld id="{5BB78193-CE26-47C6-A8AB-934FB4D9991F}" type="slidenum">
              <a:rPr lang="en-US" altLang="en-US"/>
              <a:pPr>
                <a:defRPr/>
              </a:pPr>
              <a:t>‹#›</a:t>
            </a:fld>
            <a:endParaRPr lang="en-US" altLang="en-US"/>
          </a:p>
        </p:txBody>
      </p:sp>
    </p:spTree>
  </p:cSld>
  <p:clrMapOvr>
    <a:masterClrMapping/>
  </p:clrMapOvr>
  <p:transition spd="med">
    <p:diamon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3" name="Rectangle 2"/>
          <p:cNvSpPr>
            <a:spLocks noGrp="1" noChangeArrowheads="1"/>
          </p:cNvSpPr>
          <p:nvPr>
            <p:ph type="ftr" sz="quarter" idx="10"/>
          </p:nvPr>
        </p:nvSpPr>
        <p:spPr/>
        <p:txBody>
          <a:bodyPr/>
          <a:lstStyle>
            <a:lvl1pP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550DC0F9-A33E-40B2-9B85-4393184D06DF}" type="slidenum">
              <a:rPr lang="ar-SA"/>
              <a:pPr>
                <a:defRPr/>
              </a:pPr>
              <a:t>‹#›</a:t>
            </a:fld>
            <a:endParaRPr lang="en-US"/>
          </a:p>
        </p:txBody>
      </p:sp>
      <p:sp>
        <p:nvSpPr>
          <p:cNvPr id="5" name="Rectangle 16"/>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2197414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3" y="329187"/>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598"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endParaRPr lang="en-US" altLang="zh-CN"/>
          </a:p>
        </p:txBody>
      </p:sp>
      <p:sp>
        <p:nvSpPr>
          <p:cNvPr id="8" name="Footer Placeholder 7"/>
          <p:cNvSpPr>
            <a:spLocks noGrp="1"/>
          </p:cNvSpPr>
          <p:nvPr>
            <p:ph type="ftr" sz="quarter" idx="11"/>
          </p:nvPr>
        </p:nvSpPr>
        <p:spPr/>
        <p:txBody>
          <a:bodyPr/>
          <a:lstStyle>
            <a:extLst/>
          </a:lstStyle>
          <a:p>
            <a:endParaRPr lang="en-US" altLang="zh-CN"/>
          </a:p>
        </p:txBody>
      </p:sp>
      <p:sp>
        <p:nvSpPr>
          <p:cNvPr id="11" name="Slide Number Placeholder 10"/>
          <p:cNvSpPr>
            <a:spLocks noGrp="1"/>
          </p:cNvSpPr>
          <p:nvPr>
            <p:ph type="sldNum" sz="quarter" idx="12"/>
          </p:nvPr>
        </p:nvSpPr>
        <p:spPr/>
        <p:txBody>
          <a:bodyPr/>
          <a:lstStyle>
            <a:extLst/>
          </a:lstStyle>
          <a:p>
            <a:fld id="{D1DEBA04-DE60-48C7-A5FB-46C89C1BE148}"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ltLang="zh-CN"/>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6D090F02-E8E6-4893-AA8F-34B121FD4403}"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3" y="329187"/>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598" y="434165"/>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endParaRPr lang="en-US" altLang="zh-CN"/>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ACF0E676-A49F-4E64-A586-9B302DA54EAF}"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lvl1pPr>
              <a:defRPr/>
            </a:lvl1pPr>
          </a:lstStyle>
          <a:p>
            <a:endParaRPr lang="en-US" altLang="zh-CN"/>
          </a:p>
        </p:txBody>
      </p:sp>
      <p:sp>
        <p:nvSpPr>
          <p:cNvPr id="8" name="Footer Placeholder 7"/>
          <p:cNvSpPr>
            <a:spLocks noGrp="1"/>
          </p:cNvSpPr>
          <p:nvPr>
            <p:ph type="ftr" sz="quarter" idx="11"/>
          </p:nvPr>
        </p:nvSpPr>
        <p:spPr/>
        <p:txBody>
          <a:bodyPr/>
          <a:lstStyle>
            <a:lvl1pPr>
              <a:defRPr/>
            </a:lvl1pPr>
          </a:lstStyle>
          <a:p>
            <a:endParaRPr lang="fa-IR"/>
          </a:p>
        </p:txBody>
      </p:sp>
      <p:sp>
        <p:nvSpPr>
          <p:cNvPr id="9" name="Slide Number Placeholder 8"/>
          <p:cNvSpPr>
            <a:spLocks noGrp="1"/>
          </p:cNvSpPr>
          <p:nvPr>
            <p:ph type="sldNum" sz="quarter" idx="12"/>
          </p:nvPr>
        </p:nvSpPr>
        <p:spPr/>
        <p:txBody>
          <a:bodyPr/>
          <a:lstStyle>
            <a:lvl1pPr>
              <a:defRPr/>
            </a:lvl1pPr>
          </a:lstStyle>
          <a:p>
            <a:fld id="{E55D500D-9267-420D-92AB-7D33EFF293D6}"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ltLang="zh-CN"/>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E45B0AEE-8851-47F8-96AB-A4FD723E7171}"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endParaRPr lang="en-US" altLang="zh-CN"/>
          </a:p>
        </p:txBody>
      </p:sp>
      <p:sp>
        <p:nvSpPr>
          <p:cNvPr id="8" name="Footer Placeholder 7"/>
          <p:cNvSpPr>
            <a:spLocks noGrp="1"/>
          </p:cNvSpPr>
          <p:nvPr>
            <p:ph type="ftr" sz="quarter" idx="11"/>
          </p:nvPr>
        </p:nvSpPr>
        <p:spPr/>
        <p:txBody>
          <a:bodyPr/>
          <a:lstStyle>
            <a:extLst/>
          </a:lstStyle>
          <a:p>
            <a:endParaRPr lang="fa-IR"/>
          </a:p>
        </p:txBody>
      </p:sp>
      <p:sp>
        <p:nvSpPr>
          <p:cNvPr id="9" name="Slide Number Placeholder 8"/>
          <p:cNvSpPr>
            <a:spLocks noGrp="1"/>
          </p:cNvSpPr>
          <p:nvPr>
            <p:ph type="sldNum" sz="quarter" idx="12"/>
          </p:nvPr>
        </p:nvSpPr>
        <p:spPr/>
        <p:txBody>
          <a:bodyPr/>
          <a:lstStyle>
            <a:extLst/>
          </a:lstStyle>
          <a:p>
            <a:fld id="{E55D500D-9267-420D-92AB-7D33EFF293D6}"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endParaRPr lang="en-US" altLang="zh-CN"/>
          </a:p>
        </p:txBody>
      </p:sp>
      <p:sp>
        <p:nvSpPr>
          <p:cNvPr id="4" name="Footer Placeholder 3"/>
          <p:cNvSpPr>
            <a:spLocks noGrp="1"/>
          </p:cNvSpPr>
          <p:nvPr>
            <p:ph type="ftr" sz="quarter" idx="11"/>
          </p:nvPr>
        </p:nvSpPr>
        <p:spPr/>
        <p:txBody>
          <a:bodyPr/>
          <a:lstStyle>
            <a:extLst/>
          </a:lstStyle>
          <a:p>
            <a:endParaRPr lang="fa-IR"/>
          </a:p>
        </p:txBody>
      </p:sp>
      <p:sp>
        <p:nvSpPr>
          <p:cNvPr id="5" name="Slide Number Placeholder 4"/>
          <p:cNvSpPr>
            <a:spLocks noGrp="1"/>
          </p:cNvSpPr>
          <p:nvPr>
            <p:ph type="sldNum" sz="quarter" idx="12"/>
          </p:nvPr>
        </p:nvSpPr>
        <p:spPr/>
        <p:txBody>
          <a:bodyPr/>
          <a:lstStyle>
            <a:extLst/>
          </a:lstStyle>
          <a:p>
            <a:fld id="{D26B99A7-3DE1-4AFF-8006-4326859E6669}"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3" y="329187"/>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endParaRPr lang="en-US" altLang="zh-CN"/>
          </a:p>
        </p:txBody>
      </p:sp>
      <p:sp>
        <p:nvSpPr>
          <p:cNvPr id="3" name="Footer Placeholder 2"/>
          <p:cNvSpPr>
            <a:spLocks noGrp="1"/>
          </p:cNvSpPr>
          <p:nvPr>
            <p:ph type="ftr" sz="quarter" idx="11"/>
          </p:nvPr>
        </p:nvSpPr>
        <p:spPr/>
        <p:txBody>
          <a:bodyPr/>
          <a:lstStyle>
            <a:extLst/>
          </a:lstStyle>
          <a:p>
            <a:endParaRPr lang="fa-IR"/>
          </a:p>
        </p:txBody>
      </p:sp>
      <p:sp>
        <p:nvSpPr>
          <p:cNvPr id="4" name="Slide Number Placeholder 3"/>
          <p:cNvSpPr>
            <a:spLocks noGrp="1"/>
          </p:cNvSpPr>
          <p:nvPr>
            <p:ph type="sldNum" sz="quarter" idx="12"/>
          </p:nvPr>
        </p:nvSpPr>
        <p:spPr/>
        <p:txBody>
          <a:bodyPr/>
          <a:lstStyle>
            <a:extLst/>
          </a:lstStyle>
          <a:p>
            <a:fld id="{D7C5CB13-F7F2-49B7-9AF8-80D098FD3181}"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3"/>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5" y="930145"/>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ltLang="zh-CN"/>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27A4A6E0-F2F2-4293-AE53-4262ECD0D617}"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3" y="329187"/>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1"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1"/>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ltLang="zh-CN"/>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90D0EB64-D58D-48A9-A2FD-6E5B0F02D405}" type="slidenum">
              <a:rPr lang="en-US" altLang="zh-CN" smtClean="0"/>
              <a:pPr/>
              <a:t>‹#›</a:t>
            </a:fld>
            <a:endParaRPr lang="en-US" altLang="zh-CN"/>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transition spd="med">
    <p:diamond/>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ltLang="zh-CN"/>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3069236D-F67C-4851-8330-1DC11B31BAA7}"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7"/>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5"/>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ltLang="zh-CN"/>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D32E5F4A-D118-4346-BD9C-9DC3FBAF7A47}"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3" y="329187"/>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598"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endParaRPr lang="en-US" altLang="zh-CN"/>
          </a:p>
        </p:txBody>
      </p:sp>
      <p:sp>
        <p:nvSpPr>
          <p:cNvPr id="8" name="Footer Placeholder 7"/>
          <p:cNvSpPr>
            <a:spLocks noGrp="1"/>
          </p:cNvSpPr>
          <p:nvPr>
            <p:ph type="ftr" sz="quarter" idx="11"/>
          </p:nvPr>
        </p:nvSpPr>
        <p:spPr/>
        <p:txBody>
          <a:bodyPr/>
          <a:lstStyle>
            <a:extLst/>
          </a:lstStyle>
          <a:p>
            <a:endParaRPr lang="en-US" altLang="zh-CN"/>
          </a:p>
        </p:txBody>
      </p:sp>
      <p:sp>
        <p:nvSpPr>
          <p:cNvPr id="11" name="Slide Number Placeholder 10"/>
          <p:cNvSpPr>
            <a:spLocks noGrp="1"/>
          </p:cNvSpPr>
          <p:nvPr>
            <p:ph type="sldNum" sz="quarter" idx="12"/>
          </p:nvPr>
        </p:nvSpPr>
        <p:spPr/>
        <p:txBody>
          <a:bodyPr/>
          <a:lstStyle>
            <a:extLst/>
          </a:lstStyle>
          <a:p>
            <a:fld id="{D1DEBA04-DE60-48C7-A5FB-46C89C1BE148}" type="slidenum">
              <a:rPr lang="en-US" altLang="zh-CN" smtClean="0"/>
              <a:pPr/>
              <a:t>‹#›</a:t>
            </a:fld>
            <a:endParaRPr lang="en-US" altLang="zh-CN"/>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bui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ltLang="zh-CN"/>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6D090F02-E8E6-4893-AA8F-34B121FD4403}"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lvl1pPr>
              <a:defRPr/>
            </a:lvl1pPr>
          </a:lstStyle>
          <a:p>
            <a:endParaRPr lang="en-US" altLang="zh-CN"/>
          </a:p>
        </p:txBody>
      </p:sp>
      <p:sp>
        <p:nvSpPr>
          <p:cNvPr id="4" name="Footer Placeholder 3"/>
          <p:cNvSpPr>
            <a:spLocks noGrp="1"/>
          </p:cNvSpPr>
          <p:nvPr>
            <p:ph type="ftr" sz="quarter" idx="11"/>
          </p:nvPr>
        </p:nvSpPr>
        <p:spPr/>
        <p:txBody>
          <a:bodyPr/>
          <a:lstStyle>
            <a:lvl1pPr>
              <a:defRPr/>
            </a:lvl1pPr>
          </a:lstStyle>
          <a:p>
            <a:endParaRPr lang="fa-IR"/>
          </a:p>
        </p:txBody>
      </p:sp>
      <p:sp>
        <p:nvSpPr>
          <p:cNvPr id="5" name="Slide Number Placeholder 4"/>
          <p:cNvSpPr>
            <a:spLocks noGrp="1"/>
          </p:cNvSpPr>
          <p:nvPr>
            <p:ph type="sldNum" sz="quarter" idx="12"/>
          </p:nvPr>
        </p:nvSpPr>
        <p:spPr/>
        <p:txBody>
          <a:bodyPr/>
          <a:lstStyle>
            <a:lvl1pPr>
              <a:defRPr/>
            </a:lvl1pPr>
          </a:lstStyle>
          <a:p>
            <a:fld id="{D26B99A7-3DE1-4AFF-8006-4326859E6669}"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3" y="329187"/>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598" y="434165"/>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endParaRPr lang="en-US" altLang="zh-CN"/>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ACF0E676-A49F-4E64-A586-9B302DA54EAF}"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ltLang="zh-CN"/>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E45B0AEE-8851-47F8-96AB-A4FD723E7171}"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endParaRPr lang="en-US" altLang="zh-CN"/>
          </a:p>
        </p:txBody>
      </p:sp>
      <p:sp>
        <p:nvSpPr>
          <p:cNvPr id="8" name="Footer Placeholder 7"/>
          <p:cNvSpPr>
            <a:spLocks noGrp="1"/>
          </p:cNvSpPr>
          <p:nvPr>
            <p:ph type="ftr" sz="quarter" idx="11"/>
          </p:nvPr>
        </p:nvSpPr>
        <p:spPr/>
        <p:txBody>
          <a:bodyPr/>
          <a:lstStyle>
            <a:extLst/>
          </a:lstStyle>
          <a:p>
            <a:endParaRPr lang="fa-IR"/>
          </a:p>
        </p:txBody>
      </p:sp>
      <p:sp>
        <p:nvSpPr>
          <p:cNvPr id="9" name="Slide Number Placeholder 8"/>
          <p:cNvSpPr>
            <a:spLocks noGrp="1"/>
          </p:cNvSpPr>
          <p:nvPr>
            <p:ph type="sldNum" sz="quarter" idx="12"/>
          </p:nvPr>
        </p:nvSpPr>
        <p:spPr/>
        <p:txBody>
          <a:bodyPr/>
          <a:lstStyle>
            <a:extLst/>
          </a:lstStyle>
          <a:p>
            <a:fld id="{E55D500D-9267-420D-92AB-7D33EFF293D6}"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endParaRPr lang="en-US" altLang="zh-CN"/>
          </a:p>
        </p:txBody>
      </p:sp>
      <p:sp>
        <p:nvSpPr>
          <p:cNvPr id="4" name="Footer Placeholder 3"/>
          <p:cNvSpPr>
            <a:spLocks noGrp="1"/>
          </p:cNvSpPr>
          <p:nvPr>
            <p:ph type="ftr" sz="quarter" idx="11"/>
          </p:nvPr>
        </p:nvSpPr>
        <p:spPr/>
        <p:txBody>
          <a:bodyPr/>
          <a:lstStyle>
            <a:extLst/>
          </a:lstStyle>
          <a:p>
            <a:endParaRPr lang="fa-IR"/>
          </a:p>
        </p:txBody>
      </p:sp>
      <p:sp>
        <p:nvSpPr>
          <p:cNvPr id="5" name="Slide Number Placeholder 4"/>
          <p:cNvSpPr>
            <a:spLocks noGrp="1"/>
          </p:cNvSpPr>
          <p:nvPr>
            <p:ph type="sldNum" sz="quarter" idx="12"/>
          </p:nvPr>
        </p:nvSpPr>
        <p:spPr/>
        <p:txBody>
          <a:bodyPr/>
          <a:lstStyle>
            <a:extLst/>
          </a:lstStyle>
          <a:p>
            <a:fld id="{D26B99A7-3DE1-4AFF-8006-4326859E6669}"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3" y="329187"/>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endParaRPr lang="en-US" altLang="zh-CN"/>
          </a:p>
        </p:txBody>
      </p:sp>
      <p:sp>
        <p:nvSpPr>
          <p:cNvPr id="3" name="Footer Placeholder 2"/>
          <p:cNvSpPr>
            <a:spLocks noGrp="1"/>
          </p:cNvSpPr>
          <p:nvPr>
            <p:ph type="ftr" sz="quarter" idx="11"/>
          </p:nvPr>
        </p:nvSpPr>
        <p:spPr/>
        <p:txBody>
          <a:bodyPr/>
          <a:lstStyle>
            <a:extLst/>
          </a:lstStyle>
          <a:p>
            <a:endParaRPr lang="fa-IR"/>
          </a:p>
        </p:txBody>
      </p:sp>
      <p:sp>
        <p:nvSpPr>
          <p:cNvPr id="4" name="Slide Number Placeholder 3"/>
          <p:cNvSpPr>
            <a:spLocks noGrp="1"/>
          </p:cNvSpPr>
          <p:nvPr>
            <p:ph type="sldNum" sz="quarter" idx="12"/>
          </p:nvPr>
        </p:nvSpPr>
        <p:spPr/>
        <p:txBody>
          <a:bodyPr/>
          <a:lstStyle>
            <a:extLst/>
          </a:lstStyle>
          <a:p>
            <a:fld id="{D7C5CB13-F7F2-49B7-9AF8-80D098FD3181}"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3"/>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5" y="930145"/>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ltLang="zh-CN"/>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27A4A6E0-F2F2-4293-AE53-4262ECD0D617}"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3" y="329187"/>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1"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1"/>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ltLang="zh-CN"/>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90D0EB64-D58D-48A9-A2FD-6E5B0F02D405}" type="slidenum">
              <a:rPr lang="en-US" altLang="zh-CN" smtClean="0"/>
              <a:pPr/>
              <a:t>‹#›</a:t>
            </a:fld>
            <a:endParaRPr lang="en-US" altLang="zh-CN"/>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transition spd="med">
    <p:diamond/>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ltLang="zh-CN"/>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F1975B08-01F8-4B44-9DFD-0952486F9880}"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7"/>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5"/>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ltLang="zh-CN"/>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F1975B08-01F8-4B44-9DFD-0952486F9880}"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543800" cy="1143000"/>
          </a:xfrm>
        </p:spPr>
        <p:txBody>
          <a:bodyPr/>
          <a:lstStyle/>
          <a:p>
            <a:r>
              <a:rPr lang="en-US" smtClean="0"/>
              <a:t>Click to edit Master title style</a:t>
            </a:r>
            <a:endParaRPr lang="fa-IR"/>
          </a:p>
        </p:txBody>
      </p:sp>
      <p:sp>
        <p:nvSpPr>
          <p:cNvPr id="3" name="Content Placeholder 2"/>
          <p:cNvSpPr>
            <a:spLocks noGrp="1"/>
          </p:cNvSpPr>
          <p:nvPr>
            <p:ph sz="quarter" idx="1"/>
          </p:nvPr>
        </p:nvSpPr>
        <p:spPr>
          <a:xfrm>
            <a:off x="914401" y="2286000"/>
            <a:ext cx="36957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quarter" idx="2"/>
          </p:nvPr>
        </p:nvSpPr>
        <p:spPr>
          <a:xfrm>
            <a:off x="4762501" y="2286000"/>
            <a:ext cx="36957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half" idx="3"/>
          </p:nvPr>
        </p:nvSpPr>
        <p:spPr>
          <a:xfrm>
            <a:off x="914400" y="4191000"/>
            <a:ext cx="75438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Date Placeholder 5"/>
          <p:cNvSpPr>
            <a:spLocks noGrp="1"/>
          </p:cNvSpPr>
          <p:nvPr>
            <p:ph type="dt" sz="half" idx="10"/>
          </p:nvPr>
        </p:nvSpPr>
        <p:spPr>
          <a:xfrm>
            <a:off x="6629400" y="6096000"/>
            <a:ext cx="2286000" cy="304800"/>
          </a:xfrm>
        </p:spPr>
        <p:txBody>
          <a:bodyPr/>
          <a:lstStyle>
            <a:lvl1pPr>
              <a:defRPr smtClean="0"/>
            </a:lvl1pPr>
          </a:lstStyle>
          <a:p>
            <a:pPr>
              <a:defRPr/>
            </a:pPr>
            <a:fld id="{42081DAA-E547-4F08-B088-AACDA57EB883}" type="datetime1">
              <a:rPr lang="fa-IR" altLang="en-US"/>
              <a:pPr>
                <a:defRPr/>
              </a:pPr>
              <a:t>08/03/1438</a:t>
            </a:fld>
            <a:endParaRPr lang="en-US" altLang="en-US"/>
          </a:p>
        </p:txBody>
      </p:sp>
      <p:sp>
        <p:nvSpPr>
          <p:cNvPr id="7" name="Footer Placeholder 6"/>
          <p:cNvSpPr>
            <a:spLocks noGrp="1"/>
          </p:cNvSpPr>
          <p:nvPr>
            <p:ph type="ftr" sz="quarter" idx="11"/>
          </p:nvPr>
        </p:nvSpPr>
        <p:spPr>
          <a:xfrm>
            <a:off x="2286000" y="6096000"/>
            <a:ext cx="4343400" cy="534988"/>
          </a:xfrm>
        </p:spPr>
        <p:txBody>
          <a:bodyPr/>
          <a:lstStyle>
            <a:lvl1pPr>
              <a:defRPr smtClean="0"/>
            </a:lvl1pPr>
          </a:lstStyle>
          <a:p>
            <a:pPr>
              <a:defRPr/>
            </a:pPr>
            <a:r>
              <a:rPr lang="fa-IR" altLang="en-US"/>
              <a:t>مركز بهداشت شماره 2 شهرستان مشهد</a:t>
            </a:r>
            <a:endParaRPr lang="en-US" altLang="en-US"/>
          </a:p>
        </p:txBody>
      </p:sp>
      <p:sp>
        <p:nvSpPr>
          <p:cNvPr id="8" name="Slide Number Placeholder 7"/>
          <p:cNvSpPr>
            <a:spLocks noGrp="1"/>
          </p:cNvSpPr>
          <p:nvPr>
            <p:ph type="sldNum" sz="quarter" idx="12"/>
          </p:nvPr>
        </p:nvSpPr>
        <p:spPr>
          <a:xfrm>
            <a:off x="6629400" y="6400800"/>
            <a:ext cx="2286000" cy="228600"/>
          </a:xfrm>
        </p:spPr>
        <p:txBody>
          <a:bodyPr/>
          <a:lstStyle>
            <a:lvl1pPr>
              <a:defRPr/>
            </a:lvl1pPr>
          </a:lstStyle>
          <a:p>
            <a:pPr>
              <a:defRPr/>
            </a:pPr>
            <a:fld id="{5BB78193-CE26-47C6-A8AB-934FB4D9991F}" type="slidenum">
              <a:rPr lang="en-US" altLang="en-US"/>
              <a:pPr>
                <a:defRPr/>
              </a:pPr>
              <a:t>‹#›</a:t>
            </a:fld>
            <a:endParaRPr lang="en-US" altLang="en-US"/>
          </a:p>
        </p:txBody>
      </p:sp>
    </p:spTree>
  </p:cSld>
  <p:clrMapOvr>
    <a:masterClrMapping/>
  </p:clrMapOvr>
  <p:transition spd="med">
    <p:diamon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CN"/>
          </a:p>
        </p:txBody>
      </p:sp>
      <p:sp>
        <p:nvSpPr>
          <p:cNvPr id="3" name="Footer Placeholder 2"/>
          <p:cNvSpPr>
            <a:spLocks noGrp="1"/>
          </p:cNvSpPr>
          <p:nvPr>
            <p:ph type="ftr" sz="quarter" idx="11"/>
          </p:nvPr>
        </p:nvSpPr>
        <p:spPr/>
        <p:txBody>
          <a:bodyPr/>
          <a:lstStyle>
            <a:lvl1pPr>
              <a:defRPr/>
            </a:lvl1pPr>
          </a:lstStyle>
          <a:p>
            <a:endParaRPr lang="fa-IR"/>
          </a:p>
        </p:txBody>
      </p:sp>
      <p:sp>
        <p:nvSpPr>
          <p:cNvPr id="4" name="Slide Number Placeholder 3"/>
          <p:cNvSpPr>
            <a:spLocks noGrp="1"/>
          </p:cNvSpPr>
          <p:nvPr>
            <p:ph type="sldNum" sz="quarter" idx="12"/>
          </p:nvPr>
        </p:nvSpPr>
        <p:spPr/>
        <p:txBody>
          <a:bodyPr/>
          <a:lstStyle>
            <a:lvl1pPr>
              <a:defRPr/>
            </a:lvl1pPr>
          </a:lstStyle>
          <a:p>
            <a:fld id="{D7C5CB13-F7F2-49B7-9AF8-80D098FD3181}"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9" name="Slide Number Placeholder 28"/>
          <p:cNvSpPr>
            <a:spLocks noGrp="1"/>
          </p:cNvSpPr>
          <p:nvPr>
            <p:ph type="sldNum" sz="quarter" idx="12"/>
          </p:nvPr>
        </p:nvSpPr>
        <p:spPr bwMode="auto">
          <a:xfrm>
            <a:off x="1325544" y="4928702"/>
            <a:ext cx="609600" cy="517524"/>
          </a:xfrm>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3122752371"/>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0106B4A3-4212-4E39-93DE-E053E8F69C28}" type="datetimeFigureOut">
              <a:rPr lang="en-US" smtClean="0">
                <a:solidFill>
                  <a:srgbClr val="575F6D"/>
                </a:solidFill>
              </a:rPr>
              <a:pPr/>
              <a:t>4/29/2017</a:t>
            </a:fld>
            <a:endParaRPr lang="en-US">
              <a:solidFill>
                <a:srgbClr val="575F6D"/>
              </a:solidFill>
            </a:endParaRPr>
          </a:p>
        </p:txBody>
      </p:sp>
      <p:sp>
        <p:nvSpPr>
          <p:cNvPr id="9" name="Slide Number Placeholder 8"/>
          <p:cNvSpPr>
            <a:spLocks noGrp="1"/>
          </p:cNvSpPr>
          <p:nvPr>
            <p:ph type="sldNum" sz="quarter" idx="15"/>
          </p:nvPr>
        </p:nvSpPr>
        <p:spPr/>
        <p:txBody>
          <a:bodyPr rtlCol="0"/>
          <a:lstStyle/>
          <a:p>
            <a:fld id="{A3DCDF73-85D2-4237-9B32-053DBDB0C312}"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solidFill>
                <a:srgbClr val="575F6D"/>
              </a:solidFill>
            </a:endParaRPr>
          </a:p>
        </p:txBody>
      </p:sp>
    </p:spTree>
    <p:extLst>
      <p:ext uri="{BB962C8B-B14F-4D97-AF65-F5344CB8AC3E}">
        <p14:creationId xmlns:p14="http://schemas.microsoft.com/office/powerpoint/2010/main" val="14921071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0106B4A3-4212-4E39-93DE-E053E8F69C28}" type="datetimeFigureOut">
              <a:rPr lang="en-US" smtClean="0">
                <a:solidFill>
                  <a:srgbClr val="FFF39D"/>
                </a:solidFill>
              </a:rPr>
              <a:pPr/>
              <a:t>4/29/2017</a:t>
            </a:fld>
            <a:endParaRPr lang="en-US">
              <a:solidFill>
                <a:srgbClr val="FFF39D"/>
              </a:solidFill>
            </a:endParaRPr>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6" name="Slide Number Placeholder 5"/>
          <p:cNvSpPr>
            <a:spLocks noGrp="1"/>
          </p:cNvSpPr>
          <p:nvPr>
            <p:ph type="sldNum" sz="quarter" idx="12"/>
          </p:nvPr>
        </p:nvSpPr>
        <p:spPr bwMode="auto">
          <a:xfrm>
            <a:off x="1340616" y="4928702"/>
            <a:ext cx="609600" cy="517524"/>
          </a:xfrm>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3598966732"/>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6" name="Footer Placeholder 5"/>
          <p:cNvSpPr>
            <a:spLocks noGrp="1"/>
          </p:cNvSpPr>
          <p:nvPr>
            <p:ph type="ftr" sz="quarter" idx="11"/>
          </p:nvPr>
        </p:nvSpPr>
        <p:spPr/>
        <p:txBody>
          <a:bodyPr/>
          <a:lstStyle/>
          <a:p>
            <a:endParaRPr lang="en-US">
              <a:solidFill>
                <a:srgbClr val="575F6D"/>
              </a:solidFill>
            </a:endParaRPr>
          </a:p>
        </p:txBody>
      </p:sp>
      <p:sp>
        <p:nvSpPr>
          <p:cNvPr id="7" name="Slide Number Placeholder 6"/>
          <p:cNvSpPr>
            <a:spLocks noGrp="1"/>
          </p:cNvSpPr>
          <p:nvPr>
            <p:ph type="sldNum" sz="quarter" idx="12"/>
          </p:nvPr>
        </p:nvSpPr>
        <p:spPr/>
        <p:txBody>
          <a:bodyPr/>
          <a:lstStyle/>
          <a:p>
            <a:fld id="{A3DCDF73-85D2-4237-9B32-053DBDB0C312}"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2561975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8" name="Footer Placeholder 7"/>
          <p:cNvSpPr>
            <a:spLocks noGrp="1"/>
          </p:cNvSpPr>
          <p:nvPr>
            <p:ph type="ftr" sz="quarter" idx="11"/>
          </p:nvPr>
        </p:nvSpPr>
        <p:spPr/>
        <p:txBody>
          <a:bodyPr/>
          <a:lstStyle/>
          <a:p>
            <a:endParaRPr lang="en-US">
              <a:solidFill>
                <a:srgbClr val="575F6D"/>
              </a:solidFill>
            </a:endParaRPr>
          </a:p>
        </p:txBody>
      </p:sp>
      <p:sp>
        <p:nvSpPr>
          <p:cNvPr id="9" name="Slide Number Placeholder 8"/>
          <p:cNvSpPr>
            <a:spLocks noGrp="1"/>
          </p:cNvSpPr>
          <p:nvPr>
            <p:ph type="sldNum" sz="quarter" idx="12"/>
          </p:nvPr>
        </p:nvSpPr>
        <p:spPr/>
        <p:txBody>
          <a:bodyPr/>
          <a:lstStyle/>
          <a:p>
            <a:fld id="{A3DCDF73-85D2-4237-9B32-053DBDB0C312}"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0565133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0106B4A3-4212-4E39-93DE-E053E8F69C28}" type="datetimeFigureOut">
              <a:rPr lang="en-US" smtClean="0">
                <a:solidFill>
                  <a:srgbClr val="575F6D"/>
                </a:solidFill>
              </a:rPr>
              <a:pPr/>
              <a:t>4/29/2017</a:t>
            </a:fld>
            <a:endParaRPr lang="en-US">
              <a:solidFill>
                <a:srgbClr val="575F6D"/>
              </a:solidFill>
            </a:endParaRPr>
          </a:p>
        </p:txBody>
      </p:sp>
      <p:sp>
        <p:nvSpPr>
          <p:cNvPr id="7" name="Slide Number Placeholder 6"/>
          <p:cNvSpPr>
            <a:spLocks noGrp="1"/>
          </p:cNvSpPr>
          <p:nvPr>
            <p:ph type="sldNum" sz="quarter" idx="11"/>
          </p:nvPr>
        </p:nvSpPr>
        <p:spPr/>
        <p:txBody>
          <a:bodyPr rtlCol="0"/>
          <a:lstStyle/>
          <a:p>
            <a:fld id="{A3DCDF73-85D2-4237-9B32-053DBDB0C312}"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solidFill>
                <a:srgbClr val="575F6D"/>
              </a:solidFill>
            </a:endParaRPr>
          </a:p>
        </p:txBody>
      </p:sp>
    </p:spTree>
    <p:extLst>
      <p:ext uri="{BB962C8B-B14F-4D97-AF65-F5344CB8AC3E}">
        <p14:creationId xmlns:p14="http://schemas.microsoft.com/office/powerpoint/2010/main" val="13869523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3" name="Footer Placeholder 2"/>
          <p:cNvSpPr>
            <a:spLocks noGrp="1"/>
          </p:cNvSpPr>
          <p:nvPr>
            <p:ph type="ftr" sz="quarter" idx="11"/>
          </p:nvPr>
        </p:nvSpPr>
        <p:spPr/>
        <p:txBody>
          <a:bodyPr/>
          <a:lstStyle/>
          <a:p>
            <a:endParaRPr lang="en-US">
              <a:solidFill>
                <a:srgbClr val="575F6D"/>
              </a:solidFill>
            </a:endParaRPr>
          </a:p>
        </p:txBody>
      </p:sp>
      <p:sp>
        <p:nvSpPr>
          <p:cNvPr id="4" name="Slide Number Placeholder 3"/>
          <p:cNvSpPr>
            <a:spLocks noGrp="1"/>
          </p:cNvSpPr>
          <p:nvPr>
            <p:ph type="sldNum" sz="quarter" idx="12"/>
          </p:nvPr>
        </p:nvSpPr>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21911850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0106B4A3-4212-4E39-93DE-E053E8F69C28}" type="datetimeFigureOut">
              <a:rPr lang="en-US" smtClean="0">
                <a:solidFill>
                  <a:srgbClr val="575F6D"/>
                </a:solidFill>
              </a:rPr>
              <a:pPr/>
              <a:t>4/29/2017</a:t>
            </a:fld>
            <a:endParaRPr lang="en-US">
              <a:solidFill>
                <a:srgbClr val="575F6D"/>
              </a:solidFill>
            </a:endParaRPr>
          </a:p>
        </p:txBody>
      </p:sp>
      <p:sp>
        <p:nvSpPr>
          <p:cNvPr id="22" name="Slide Number Placeholder 21"/>
          <p:cNvSpPr>
            <a:spLocks noGrp="1"/>
          </p:cNvSpPr>
          <p:nvPr>
            <p:ph type="sldNum" sz="quarter" idx="15"/>
          </p:nvPr>
        </p:nvSpPr>
        <p:spPr/>
        <p:txBody>
          <a:bodyPr rtlCol="0"/>
          <a:lstStyle/>
          <a:p>
            <a:fld id="{A3DCDF73-85D2-4237-9B32-053DBDB0C312}"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solidFill>
                <a:srgbClr val="575F6D"/>
              </a:solidFill>
            </a:endParaRPr>
          </a:p>
        </p:txBody>
      </p:sp>
    </p:spTree>
    <p:extLst>
      <p:ext uri="{BB962C8B-B14F-4D97-AF65-F5344CB8AC3E}">
        <p14:creationId xmlns:p14="http://schemas.microsoft.com/office/powerpoint/2010/main" val="3082513818"/>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17" name="Date Placeholder 16"/>
          <p:cNvSpPr>
            <a:spLocks noGrp="1"/>
          </p:cNvSpPr>
          <p:nvPr>
            <p:ph type="dt" sz="half" idx="10"/>
          </p:nvPr>
        </p:nvSpPr>
        <p:spPr/>
        <p:txBody>
          <a:bodyPr rtlCol="0"/>
          <a:lstStyle/>
          <a:p>
            <a:fld id="{0106B4A3-4212-4E39-93DE-E053E8F69C28}" type="datetimeFigureOut">
              <a:rPr lang="en-US" smtClean="0">
                <a:solidFill>
                  <a:srgbClr val="575F6D"/>
                </a:solidFill>
              </a:rPr>
              <a:pPr/>
              <a:t>4/29/2017</a:t>
            </a:fld>
            <a:endParaRPr lang="en-US">
              <a:solidFill>
                <a:srgbClr val="575F6D"/>
              </a:solidFill>
            </a:endParaRPr>
          </a:p>
        </p:txBody>
      </p:sp>
      <p:sp>
        <p:nvSpPr>
          <p:cNvPr id="18" name="Slide Number Placeholder 17"/>
          <p:cNvSpPr>
            <a:spLocks noGrp="1"/>
          </p:cNvSpPr>
          <p:nvPr>
            <p:ph type="sldNum" sz="quarter" idx="11"/>
          </p:nvPr>
        </p:nvSpPr>
        <p:spPr/>
        <p:txBody>
          <a:bodyPr rtlCol="0"/>
          <a:lstStyle/>
          <a:p>
            <a:fld id="{A3DCDF73-85D2-4237-9B32-053DBDB0C312}"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solidFill>
                <a:srgbClr val="575F6D"/>
              </a:solidFill>
            </a:endParaRPr>
          </a:p>
        </p:txBody>
      </p:sp>
    </p:spTree>
    <p:extLst>
      <p:ext uri="{BB962C8B-B14F-4D97-AF65-F5344CB8AC3E}">
        <p14:creationId xmlns:p14="http://schemas.microsoft.com/office/powerpoint/2010/main" val="19161645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3096243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fa-IR"/>
          </a:p>
        </p:txBody>
      </p:sp>
      <p:sp>
        <p:nvSpPr>
          <p:cNvPr id="7" name="Slide Number Placeholder 6"/>
          <p:cNvSpPr>
            <a:spLocks noGrp="1"/>
          </p:cNvSpPr>
          <p:nvPr>
            <p:ph type="sldNum" sz="quarter" idx="12"/>
          </p:nvPr>
        </p:nvSpPr>
        <p:spPr/>
        <p:txBody>
          <a:bodyPr/>
          <a:lstStyle>
            <a:lvl1pPr>
              <a:defRPr/>
            </a:lvl1pPr>
          </a:lstStyle>
          <a:p>
            <a:fld id="{27A4A6E0-F2F2-4293-AE53-4262ECD0D617}"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18676436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3" name="Rectangle 2"/>
          <p:cNvSpPr>
            <a:spLocks noGrp="1" noChangeArrowheads="1"/>
          </p:cNvSpPr>
          <p:nvPr>
            <p:ph type="ftr" sz="quarter" idx="10"/>
          </p:nvPr>
        </p:nvSpPr>
        <p:spPr/>
        <p:txBody>
          <a:bodyPr/>
          <a:lstStyle>
            <a:lvl1pPr>
              <a:defRPr/>
            </a:lvl1pPr>
          </a:lstStyle>
          <a:p>
            <a:pPr>
              <a:defRPr/>
            </a:pPr>
            <a:endParaRPr lang="en-US">
              <a:solidFill>
                <a:srgbClr val="575F6D"/>
              </a:solidFill>
            </a:endParaRPr>
          </a:p>
        </p:txBody>
      </p:sp>
      <p:sp>
        <p:nvSpPr>
          <p:cNvPr id="4" name="Rectangle 3"/>
          <p:cNvSpPr>
            <a:spLocks noGrp="1" noChangeArrowheads="1"/>
          </p:cNvSpPr>
          <p:nvPr>
            <p:ph type="sldNum" sz="quarter" idx="11"/>
          </p:nvPr>
        </p:nvSpPr>
        <p:spPr/>
        <p:txBody>
          <a:bodyPr/>
          <a:lstStyle>
            <a:lvl1pPr>
              <a:defRPr/>
            </a:lvl1pPr>
          </a:lstStyle>
          <a:p>
            <a:pPr>
              <a:defRPr/>
            </a:pPr>
            <a:fld id="{550DC0F9-A33E-40B2-9B85-4393184D06DF}" type="slidenum">
              <a:rPr lang="ar-SA"/>
              <a:pPr>
                <a:defRPr/>
              </a:pPr>
              <a:t>‹#›</a:t>
            </a:fld>
            <a:endParaRPr lang="en-US"/>
          </a:p>
        </p:txBody>
      </p:sp>
      <p:sp>
        <p:nvSpPr>
          <p:cNvPr id="5" name="Rectangle 16"/>
          <p:cNvSpPr>
            <a:spLocks noGrp="1" noChangeArrowheads="1"/>
          </p:cNvSpPr>
          <p:nvPr>
            <p:ph type="dt" sz="half" idx="12"/>
          </p:nvPr>
        </p:nvSpPr>
        <p:spPr/>
        <p:txBody>
          <a:bodyPr/>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13461594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9" name="Slide Number Placeholder 28"/>
          <p:cNvSpPr>
            <a:spLocks noGrp="1"/>
          </p:cNvSpPr>
          <p:nvPr>
            <p:ph type="sldNum" sz="quarter" idx="12"/>
          </p:nvPr>
        </p:nvSpPr>
        <p:spPr bwMode="auto">
          <a:xfrm>
            <a:off x="1325544" y="4928702"/>
            <a:ext cx="609600" cy="517524"/>
          </a:xfrm>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2135184536"/>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0106B4A3-4212-4E39-93DE-E053E8F69C28}" type="datetimeFigureOut">
              <a:rPr lang="en-US" smtClean="0">
                <a:solidFill>
                  <a:srgbClr val="575F6D"/>
                </a:solidFill>
              </a:rPr>
              <a:pPr/>
              <a:t>4/29/2017</a:t>
            </a:fld>
            <a:endParaRPr lang="en-US">
              <a:solidFill>
                <a:srgbClr val="575F6D"/>
              </a:solidFill>
            </a:endParaRPr>
          </a:p>
        </p:txBody>
      </p:sp>
      <p:sp>
        <p:nvSpPr>
          <p:cNvPr id="9" name="Slide Number Placeholder 8"/>
          <p:cNvSpPr>
            <a:spLocks noGrp="1"/>
          </p:cNvSpPr>
          <p:nvPr>
            <p:ph type="sldNum" sz="quarter" idx="15"/>
          </p:nvPr>
        </p:nvSpPr>
        <p:spPr/>
        <p:txBody>
          <a:bodyPr rtlCol="0"/>
          <a:lstStyle/>
          <a:p>
            <a:fld id="{A3DCDF73-85D2-4237-9B32-053DBDB0C312}"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solidFill>
                <a:srgbClr val="575F6D"/>
              </a:solidFill>
            </a:endParaRPr>
          </a:p>
        </p:txBody>
      </p:sp>
    </p:spTree>
    <p:extLst>
      <p:ext uri="{BB962C8B-B14F-4D97-AF65-F5344CB8AC3E}">
        <p14:creationId xmlns:p14="http://schemas.microsoft.com/office/powerpoint/2010/main" val="29251268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0106B4A3-4212-4E39-93DE-E053E8F69C28}" type="datetimeFigureOut">
              <a:rPr lang="en-US" smtClean="0">
                <a:solidFill>
                  <a:srgbClr val="FFF39D"/>
                </a:solidFill>
              </a:rPr>
              <a:pPr/>
              <a:t>4/29/2017</a:t>
            </a:fld>
            <a:endParaRPr lang="en-US">
              <a:solidFill>
                <a:srgbClr val="FFF39D"/>
              </a:solidFill>
            </a:endParaRPr>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6" name="Slide Number Placeholder 5"/>
          <p:cNvSpPr>
            <a:spLocks noGrp="1"/>
          </p:cNvSpPr>
          <p:nvPr>
            <p:ph type="sldNum" sz="quarter" idx="12"/>
          </p:nvPr>
        </p:nvSpPr>
        <p:spPr bwMode="auto">
          <a:xfrm>
            <a:off x="1340616" y="4928702"/>
            <a:ext cx="609600" cy="517524"/>
          </a:xfrm>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643103978"/>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6" name="Footer Placeholder 5"/>
          <p:cNvSpPr>
            <a:spLocks noGrp="1"/>
          </p:cNvSpPr>
          <p:nvPr>
            <p:ph type="ftr" sz="quarter" idx="11"/>
          </p:nvPr>
        </p:nvSpPr>
        <p:spPr/>
        <p:txBody>
          <a:bodyPr/>
          <a:lstStyle/>
          <a:p>
            <a:endParaRPr lang="en-US">
              <a:solidFill>
                <a:srgbClr val="575F6D"/>
              </a:solidFill>
            </a:endParaRPr>
          </a:p>
        </p:txBody>
      </p:sp>
      <p:sp>
        <p:nvSpPr>
          <p:cNvPr id="7" name="Slide Number Placeholder 6"/>
          <p:cNvSpPr>
            <a:spLocks noGrp="1"/>
          </p:cNvSpPr>
          <p:nvPr>
            <p:ph type="sldNum" sz="quarter" idx="12"/>
          </p:nvPr>
        </p:nvSpPr>
        <p:spPr/>
        <p:txBody>
          <a:bodyPr/>
          <a:lstStyle/>
          <a:p>
            <a:fld id="{A3DCDF73-85D2-4237-9B32-053DBDB0C312}"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6063868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8" name="Footer Placeholder 7"/>
          <p:cNvSpPr>
            <a:spLocks noGrp="1"/>
          </p:cNvSpPr>
          <p:nvPr>
            <p:ph type="ftr" sz="quarter" idx="11"/>
          </p:nvPr>
        </p:nvSpPr>
        <p:spPr/>
        <p:txBody>
          <a:bodyPr/>
          <a:lstStyle/>
          <a:p>
            <a:endParaRPr lang="en-US">
              <a:solidFill>
                <a:srgbClr val="575F6D"/>
              </a:solidFill>
            </a:endParaRPr>
          </a:p>
        </p:txBody>
      </p:sp>
      <p:sp>
        <p:nvSpPr>
          <p:cNvPr id="9" name="Slide Number Placeholder 8"/>
          <p:cNvSpPr>
            <a:spLocks noGrp="1"/>
          </p:cNvSpPr>
          <p:nvPr>
            <p:ph type="sldNum" sz="quarter" idx="12"/>
          </p:nvPr>
        </p:nvSpPr>
        <p:spPr/>
        <p:txBody>
          <a:bodyPr/>
          <a:lstStyle/>
          <a:p>
            <a:fld id="{A3DCDF73-85D2-4237-9B32-053DBDB0C312}"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0469522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0106B4A3-4212-4E39-93DE-E053E8F69C28}" type="datetimeFigureOut">
              <a:rPr lang="en-US" smtClean="0">
                <a:solidFill>
                  <a:srgbClr val="575F6D"/>
                </a:solidFill>
              </a:rPr>
              <a:pPr/>
              <a:t>4/29/2017</a:t>
            </a:fld>
            <a:endParaRPr lang="en-US">
              <a:solidFill>
                <a:srgbClr val="575F6D"/>
              </a:solidFill>
            </a:endParaRPr>
          </a:p>
        </p:txBody>
      </p:sp>
      <p:sp>
        <p:nvSpPr>
          <p:cNvPr id="7" name="Slide Number Placeholder 6"/>
          <p:cNvSpPr>
            <a:spLocks noGrp="1"/>
          </p:cNvSpPr>
          <p:nvPr>
            <p:ph type="sldNum" sz="quarter" idx="11"/>
          </p:nvPr>
        </p:nvSpPr>
        <p:spPr/>
        <p:txBody>
          <a:bodyPr rtlCol="0"/>
          <a:lstStyle/>
          <a:p>
            <a:fld id="{A3DCDF73-85D2-4237-9B32-053DBDB0C312}"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solidFill>
                <a:srgbClr val="575F6D"/>
              </a:solidFill>
            </a:endParaRPr>
          </a:p>
        </p:txBody>
      </p:sp>
    </p:spTree>
    <p:extLst>
      <p:ext uri="{BB962C8B-B14F-4D97-AF65-F5344CB8AC3E}">
        <p14:creationId xmlns:p14="http://schemas.microsoft.com/office/powerpoint/2010/main" val="20340647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3" name="Footer Placeholder 2"/>
          <p:cNvSpPr>
            <a:spLocks noGrp="1"/>
          </p:cNvSpPr>
          <p:nvPr>
            <p:ph type="ftr" sz="quarter" idx="11"/>
          </p:nvPr>
        </p:nvSpPr>
        <p:spPr/>
        <p:txBody>
          <a:bodyPr/>
          <a:lstStyle/>
          <a:p>
            <a:endParaRPr lang="en-US">
              <a:solidFill>
                <a:srgbClr val="575F6D"/>
              </a:solidFill>
            </a:endParaRPr>
          </a:p>
        </p:txBody>
      </p:sp>
      <p:sp>
        <p:nvSpPr>
          <p:cNvPr id="4" name="Slide Number Placeholder 3"/>
          <p:cNvSpPr>
            <a:spLocks noGrp="1"/>
          </p:cNvSpPr>
          <p:nvPr>
            <p:ph type="sldNum" sz="quarter" idx="12"/>
          </p:nvPr>
        </p:nvSpPr>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17801221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0106B4A3-4212-4E39-93DE-E053E8F69C28}" type="datetimeFigureOut">
              <a:rPr lang="en-US" smtClean="0">
                <a:solidFill>
                  <a:srgbClr val="575F6D"/>
                </a:solidFill>
              </a:rPr>
              <a:pPr/>
              <a:t>4/29/2017</a:t>
            </a:fld>
            <a:endParaRPr lang="en-US">
              <a:solidFill>
                <a:srgbClr val="575F6D"/>
              </a:solidFill>
            </a:endParaRPr>
          </a:p>
        </p:txBody>
      </p:sp>
      <p:sp>
        <p:nvSpPr>
          <p:cNvPr id="22" name="Slide Number Placeholder 21"/>
          <p:cNvSpPr>
            <a:spLocks noGrp="1"/>
          </p:cNvSpPr>
          <p:nvPr>
            <p:ph type="sldNum" sz="quarter" idx="15"/>
          </p:nvPr>
        </p:nvSpPr>
        <p:spPr/>
        <p:txBody>
          <a:bodyPr rtlCol="0"/>
          <a:lstStyle/>
          <a:p>
            <a:fld id="{A3DCDF73-85D2-4237-9B32-053DBDB0C312}"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solidFill>
                <a:srgbClr val="575F6D"/>
              </a:solidFill>
            </a:endParaRPr>
          </a:p>
        </p:txBody>
      </p:sp>
    </p:spTree>
    <p:extLst>
      <p:ext uri="{BB962C8B-B14F-4D97-AF65-F5344CB8AC3E}">
        <p14:creationId xmlns:p14="http://schemas.microsoft.com/office/powerpoint/2010/main" val="346785160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fa-IR"/>
          </a:p>
        </p:txBody>
      </p:sp>
      <p:sp>
        <p:nvSpPr>
          <p:cNvPr id="7" name="Slide Number Placeholder 6"/>
          <p:cNvSpPr>
            <a:spLocks noGrp="1"/>
          </p:cNvSpPr>
          <p:nvPr>
            <p:ph type="sldNum" sz="quarter" idx="12"/>
          </p:nvPr>
        </p:nvSpPr>
        <p:spPr/>
        <p:txBody>
          <a:bodyPr/>
          <a:lstStyle>
            <a:lvl1pPr>
              <a:defRPr/>
            </a:lvl1pPr>
          </a:lstStyle>
          <a:p>
            <a:fld id="{90D0EB64-D58D-48A9-A2FD-6E5B0F02D405}" type="slidenum">
              <a:rPr lang="en-US" altLang="zh-CN" smtClean="0"/>
              <a:pPr/>
              <a:t>‹#›</a:t>
            </a:fld>
            <a:endParaRPr lang="en-US" altLang="zh-CN"/>
          </a:p>
        </p:txBody>
      </p:sp>
    </p:spTree>
  </p:cSld>
  <p:clrMapOvr>
    <a:masterClrMapping/>
  </p:clrMapOvr>
  <p:transition spd="med">
    <p:diamond/>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17" name="Date Placeholder 16"/>
          <p:cNvSpPr>
            <a:spLocks noGrp="1"/>
          </p:cNvSpPr>
          <p:nvPr>
            <p:ph type="dt" sz="half" idx="10"/>
          </p:nvPr>
        </p:nvSpPr>
        <p:spPr/>
        <p:txBody>
          <a:bodyPr rtlCol="0"/>
          <a:lstStyle/>
          <a:p>
            <a:fld id="{0106B4A3-4212-4E39-93DE-E053E8F69C28}" type="datetimeFigureOut">
              <a:rPr lang="en-US" smtClean="0">
                <a:solidFill>
                  <a:srgbClr val="575F6D"/>
                </a:solidFill>
              </a:rPr>
              <a:pPr/>
              <a:t>4/29/2017</a:t>
            </a:fld>
            <a:endParaRPr lang="en-US">
              <a:solidFill>
                <a:srgbClr val="575F6D"/>
              </a:solidFill>
            </a:endParaRPr>
          </a:p>
        </p:txBody>
      </p:sp>
      <p:sp>
        <p:nvSpPr>
          <p:cNvPr id="18" name="Slide Number Placeholder 17"/>
          <p:cNvSpPr>
            <a:spLocks noGrp="1"/>
          </p:cNvSpPr>
          <p:nvPr>
            <p:ph type="sldNum" sz="quarter" idx="11"/>
          </p:nvPr>
        </p:nvSpPr>
        <p:spPr/>
        <p:txBody>
          <a:bodyPr rtlCol="0"/>
          <a:lstStyle/>
          <a:p>
            <a:fld id="{A3DCDF73-85D2-4237-9B32-053DBDB0C312}"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solidFill>
                <a:srgbClr val="575F6D"/>
              </a:solidFill>
            </a:endParaRPr>
          </a:p>
        </p:txBody>
      </p:sp>
    </p:spTree>
    <p:extLst>
      <p:ext uri="{BB962C8B-B14F-4D97-AF65-F5344CB8AC3E}">
        <p14:creationId xmlns:p14="http://schemas.microsoft.com/office/powerpoint/2010/main" val="42116019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26704879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1335876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3" name="Rectangle 2"/>
          <p:cNvSpPr>
            <a:spLocks noGrp="1" noChangeArrowheads="1"/>
          </p:cNvSpPr>
          <p:nvPr>
            <p:ph type="ftr" sz="quarter" idx="10"/>
          </p:nvPr>
        </p:nvSpPr>
        <p:spPr/>
        <p:txBody>
          <a:bodyPr/>
          <a:lstStyle>
            <a:lvl1pPr>
              <a:defRPr/>
            </a:lvl1pPr>
          </a:lstStyle>
          <a:p>
            <a:pPr>
              <a:defRPr/>
            </a:pPr>
            <a:endParaRPr lang="en-US">
              <a:solidFill>
                <a:srgbClr val="575F6D"/>
              </a:solidFill>
            </a:endParaRPr>
          </a:p>
        </p:txBody>
      </p:sp>
      <p:sp>
        <p:nvSpPr>
          <p:cNvPr id="4" name="Rectangle 3"/>
          <p:cNvSpPr>
            <a:spLocks noGrp="1" noChangeArrowheads="1"/>
          </p:cNvSpPr>
          <p:nvPr>
            <p:ph type="sldNum" sz="quarter" idx="11"/>
          </p:nvPr>
        </p:nvSpPr>
        <p:spPr/>
        <p:txBody>
          <a:bodyPr/>
          <a:lstStyle>
            <a:lvl1pPr>
              <a:defRPr/>
            </a:lvl1pPr>
          </a:lstStyle>
          <a:p>
            <a:pPr>
              <a:defRPr/>
            </a:pPr>
            <a:fld id="{550DC0F9-A33E-40B2-9B85-4393184D06DF}" type="slidenum">
              <a:rPr lang="ar-SA"/>
              <a:pPr>
                <a:defRPr/>
              </a:pPr>
              <a:t>‹#›</a:t>
            </a:fld>
            <a:endParaRPr lang="en-US"/>
          </a:p>
        </p:txBody>
      </p:sp>
      <p:sp>
        <p:nvSpPr>
          <p:cNvPr id="5" name="Rectangle 16"/>
          <p:cNvSpPr>
            <a:spLocks noGrp="1" noChangeArrowheads="1"/>
          </p:cNvSpPr>
          <p:nvPr>
            <p:ph type="dt" sz="half" idx="12"/>
          </p:nvPr>
        </p:nvSpPr>
        <p:spPr/>
        <p:txBody>
          <a:bodyPr/>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9923065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9" name="Slide Number Placeholder 28"/>
          <p:cNvSpPr>
            <a:spLocks noGrp="1"/>
          </p:cNvSpPr>
          <p:nvPr>
            <p:ph type="sldNum" sz="quarter" idx="12"/>
          </p:nvPr>
        </p:nvSpPr>
        <p:spPr bwMode="auto">
          <a:xfrm>
            <a:off x="1325544" y="4928702"/>
            <a:ext cx="609600" cy="517524"/>
          </a:xfrm>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3392129993"/>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0106B4A3-4212-4E39-93DE-E053E8F69C28}" type="datetimeFigureOut">
              <a:rPr lang="en-US" smtClean="0">
                <a:solidFill>
                  <a:srgbClr val="575F6D"/>
                </a:solidFill>
              </a:rPr>
              <a:pPr/>
              <a:t>4/29/2017</a:t>
            </a:fld>
            <a:endParaRPr lang="en-US">
              <a:solidFill>
                <a:srgbClr val="575F6D"/>
              </a:solidFill>
            </a:endParaRPr>
          </a:p>
        </p:txBody>
      </p:sp>
      <p:sp>
        <p:nvSpPr>
          <p:cNvPr id="9" name="Slide Number Placeholder 8"/>
          <p:cNvSpPr>
            <a:spLocks noGrp="1"/>
          </p:cNvSpPr>
          <p:nvPr>
            <p:ph type="sldNum" sz="quarter" idx="15"/>
          </p:nvPr>
        </p:nvSpPr>
        <p:spPr/>
        <p:txBody>
          <a:bodyPr rtlCol="0"/>
          <a:lstStyle/>
          <a:p>
            <a:fld id="{A3DCDF73-85D2-4237-9B32-053DBDB0C312}"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solidFill>
                <a:srgbClr val="575F6D"/>
              </a:solidFill>
            </a:endParaRPr>
          </a:p>
        </p:txBody>
      </p:sp>
    </p:spTree>
    <p:extLst>
      <p:ext uri="{BB962C8B-B14F-4D97-AF65-F5344CB8AC3E}">
        <p14:creationId xmlns:p14="http://schemas.microsoft.com/office/powerpoint/2010/main" val="12394945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0106B4A3-4212-4E39-93DE-E053E8F69C28}" type="datetimeFigureOut">
              <a:rPr lang="en-US" smtClean="0">
                <a:solidFill>
                  <a:srgbClr val="FFF39D"/>
                </a:solidFill>
              </a:rPr>
              <a:pPr/>
              <a:t>4/29/2017</a:t>
            </a:fld>
            <a:endParaRPr lang="en-US">
              <a:solidFill>
                <a:srgbClr val="FFF39D"/>
              </a:solidFill>
            </a:endParaRPr>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6" name="Slide Number Placeholder 5"/>
          <p:cNvSpPr>
            <a:spLocks noGrp="1"/>
          </p:cNvSpPr>
          <p:nvPr>
            <p:ph type="sldNum" sz="quarter" idx="12"/>
          </p:nvPr>
        </p:nvSpPr>
        <p:spPr bwMode="auto">
          <a:xfrm>
            <a:off x="1340616" y="4928702"/>
            <a:ext cx="609600" cy="517524"/>
          </a:xfrm>
        </p:spPr>
        <p:txBody>
          <a:bodyPr/>
          <a:lstStyle/>
          <a:p>
            <a:fld id="{A3DCDF73-85D2-4237-9B32-053DBDB0C312}" type="slidenum">
              <a:rPr lang="en-US" smtClean="0"/>
              <a:pPr/>
              <a:t>‹#›</a:t>
            </a:fld>
            <a:endParaRPr lang="en-US"/>
          </a:p>
        </p:txBody>
      </p:sp>
    </p:spTree>
    <p:extLst>
      <p:ext uri="{BB962C8B-B14F-4D97-AF65-F5344CB8AC3E}">
        <p14:creationId xmlns:p14="http://schemas.microsoft.com/office/powerpoint/2010/main" val="844815586"/>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6" name="Footer Placeholder 5"/>
          <p:cNvSpPr>
            <a:spLocks noGrp="1"/>
          </p:cNvSpPr>
          <p:nvPr>
            <p:ph type="ftr" sz="quarter" idx="11"/>
          </p:nvPr>
        </p:nvSpPr>
        <p:spPr/>
        <p:txBody>
          <a:bodyPr/>
          <a:lstStyle/>
          <a:p>
            <a:endParaRPr lang="en-US">
              <a:solidFill>
                <a:srgbClr val="575F6D"/>
              </a:solidFill>
            </a:endParaRPr>
          </a:p>
        </p:txBody>
      </p:sp>
      <p:sp>
        <p:nvSpPr>
          <p:cNvPr id="7" name="Slide Number Placeholder 6"/>
          <p:cNvSpPr>
            <a:spLocks noGrp="1"/>
          </p:cNvSpPr>
          <p:nvPr>
            <p:ph type="sldNum" sz="quarter" idx="12"/>
          </p:nvPr>
        </p:nvSpPr>
        <p:spPr/>
        <p:txBody>
          <a:bodyPr/>
          <a:lstStyle/>
          <a:p>
            <a:fld id="{A3DCDF73-85D2-4237-9B32-053DBDB0C312}"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1089766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0106B4A3-4212-4E39-93DE-E053E8F69C28}" type="datetimeFigureOut">
              <a:rPr lang="en-US" smtClean="0">
                <a:solidFill>
                  <a:srgbClr val="575F6D"/>
                </a:solidFill>
              </a:rPr>
              <a:pPr/>
              <a:t>4/29/2017</a:t>
            </a:fld>
            <a:endParaRPr lang="en-US">
              <a:solidFill>
                <a:srgbClr val="575F6D"/>
              </a:solidFill>
            </a:endParaRPr>
          </a:p>
        </p:txBody>
      </p:sp>
      <p:sp>
        <p:nvSpPr>
          <p:cNvPr id="8" name="Footer Placeholder 7"/>
          <p:cNvSpPr>
            <a:spLocks noGrp="1"/>
          </p:cNvSpPr>
          <p:nvPr>
            <p:ph type="ftr" sz="quarter" idx="11"/>
          </p:nvPr>
        </p:nvSpPr>
        <p:spPr/>
        <p:txBody>
          <a:bodyPr/>
          <a:lstStyle/>
          <a:p>
            <a:endParaRPr lang="en-US">
              <a:solidFill>
                <a:srgbClr val="575F6D"/>
              </a:solidFill>
            </a:endParaRPr>
          </a:p>
        </p:txBody>
      </p:sp>
      <p:sp>
        <p:nvSpPr>
          <p:cNvPr id="9" name="Slide Number Placeholder 8"/>
          <p:cNvSpPr>
            <a:spLocks noGrp="1"/>
          </p:cNvSpPr>
          <p:nvPr>
            <p:ph type="sldNum" sz="quarter" idx="12"/>
          </p:nvPr>
        </p:nvSpPr>
        <p:spPr/>
        <p:txBody>
          <a:bodyPr/>
          <a:lstStyle/>
          <a:p>
            <a:fld id="{A3DCDF73-85D2-4237-9B32-053DBDB0C312}"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7958622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0106B4A3-4212-4E39-93DE-E053E8F69C28}" type="datetimeFigureOut">
              <a:rPr lang="en-US" smtClean="0">
                <a:solidFill>
                  <a:srgbClr val="575F6D"/>
                </a:solidFill>
              </a:rPr>
              <a:pPr/>
              <a:t>4/29/2017</a:t>
            </a:fld>
            <a:endParaRPr lang="en-US">
              <a:solidFill>
                <a:srgbClr val="575F6D"/>
              </a:solidFill>
            </a:endParaRPr>
          </a:p>
        </p:txBody>
      </p:sp>
      <p:sp>
        <p:nvSpPr>
          <p:cNvPr id="7" name="Slide Number Placeholder 6"/>
          <p:cNvSpPr>
            <a:spLocks noGrp="1"/>
          </p:cNvSpPr>
          <p:nvPr>
            <p:ph type="sldNum" sz="quarter" idx="11"/>
          </p:nvPr>
        </p:nvSpPr>
        <p:spPr/>
        <p:txBody>
          <a:bodyPr rtlCol="0"/>
          <a:lstStyle/>
          <a:p>
            <a:fld id="{A3DCDF73-85D2-4237-9B32-053DBDB0C312}"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solidFill>
                <a:srgbClr val="575F6D"/>
              </a:solidFill>
            </a:endParaRPr>
          </a:p>
        </p:txBody>
      </p:sp>
    </p:spTree>
    <p:extLst>
      <p:ext uri="{BB962C8B-B14F-4D97-AF65-F5344CB8AC3E}">
        <p14:creationId xmlns:p14="http://schemas.microsoft.com/office/powerpoint/2010/main" val="2765759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10.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1.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9.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fa-I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1975B08-01F8-4B44-9DFD-0952486F9880}" type="slidenum">
              <a:rPr lang="en-US" altLang="zh-CN" smtClean="0"/>
              <a:pPr/>
              <a:t>‹#›</a:t>
            </a:fld>
            <a:endParaRPr lang="en-US" altLang="zh-CN"/>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spd="med">
    <p:diamond/>
  </p:transition>
  <p:timing>
    <p:tnLst>
      <p:par>
        <p:cTn id="1" dur="indefinite" restart="never" nodeType="tmRoot"/>
      </p:par>
    </p:tnLst>
  </p:timing>
  <p:txStyles>
    <p:titleStyle>
      <a:lvl1pPr algn="l" rtl="1" eaLnBrk="1" fontAlgn="base" hangingPunct="1">
        <a:spcBef>
          <a:spcPct val="0"/>
        </a:spcBef>
        <a:spcAft>
          <a:spcPct val="0"/>
        </a:spcAft>
        <a:buClr>
          <a:schemeClr val="tx1"/>
        </a:buClr>
        <a:defRPr sz="3200">
          <a:solidFill>
            <a:schemeClr val="tx1"/>
          </a:solidFill>
          <a:latin typeface="+mj-lt"/>
          <a:ea typeface="+mj-ea"/>
          <a:cs typeface="+mj-cs"/>
        </a:defRPr>
      </a:lvl1pPr>
      <a:lvl2pPr algn="l" rtl="1" eaLnBrk="1" fontAlgn="base" hangingPunct="1">
        <a:spcBef>
          <a:spcPct val="0"/>
        </a:spcBef>
        <a:spcAft>
          <a:spcPct val="0"/>
        </a:spcAft>
        <a:buClr>
          <a:schemeClr val="tx1"/>
        </a:buClr>
        <a:defRPr sz="3200">
          <a:solidFill>
            <a:schemeClr val="tx1"/>
          </a:solidFill>
          <a:latin typeface="Arial" pitchFamily="34" charset="0"/>
        </a:defRPr>
      </a:lvl2pPr>
      <a:lvl3pPr algn="l" rtl="1" eaLnBrk="1" fontAlgn="base" hangingPunct="1">
        <a:spcBef>
          <a:spcPct val="0"/>
        </a:spcBef>
        <a:spcAft>
          <a:spcPct val="0"/>
        </a:spcAft>
        <a:buClr>
          <a:schemeClr val="tx1"/>
        </a:buClr>
        <a:defRPr sz="3200">
          <a:solidFill>
            <a:schemeClr val="tx1"/>
          </a:solidFill>
          <a:latin typeface="Arial" pitchFamily="34" charset="0"/>
        </a:defRPr>
      </a:lvl3pPr>
      <a:lvl4pPr algn="l" rtl="1" eaLnBrk="1" fontAlgn="base" hangingPunct="1">
        <a:spcBef>
          <a:spcPct val="0"/>
        </a:spcBef>
        <a:spcAft>
          <a:spcPct val="0"/>
        </a:spcAft>
        <a:buClr>
          <a:schemeClr val="tx1"/>
        </a:buClr>
        <a:defRPr sz="3200">
          <a:solidFill>
            <a:schemeClr val="tx1"/>
          </a:solidFill>
          <a:latin typeface="Arial" pitchFamily="34" charset="0"/>
        </a:defRPr>
      </a:lvl4pPr>
      <a:lvl5pPr algn="l" rtl="1" eaLnBrk="1" fontAlgn="base" hangingPunct="1">
        <a:spcBef>
          <a:spcPct val="0"/>
        </a:spcBef>
        <a:spcAft>
          <a:spcPct val="0"/>
        </a:spcAft>
        <a:buClr>
          <a:schemeClr val="tx1"/>
        </a:buClr>
        <a:defRPr sz="3200">
          <a:solidFill>
            <a:schemeClr val="tx1"/>
          </a:solidFill>
          <a:latin typeface="Arial" pitchFamily="34" charset="0"/>
        </a:defRPr>
      </a:lvl5pPr>
      <a:lvl6pPr marL="457200" algn="l" rtl="1" eaLnBrk="1" fontAlgn="base" hangingPunct="1">
        <a:spcBef>
          <a:spcPct val="0"/>
        </a:spcBef>
        <a:spcAft>
          <a:spcPct val="0"/>
        </a:spcAft>
        <a:buClr>
          <a:schemeClr val="tx1"/>
        </a:buClr>
        <a:defRPr sz="3200">
          <a:solidFill>
            <a:schemeClr val="tx1"/>
          </a:solidFill>
          <a:latin typeface="Arial" pitchFamily="34" charset="0"/>
        </a:defRPr>
      </a:lvl6pPr>
      <a:lvl7pPr marL="914400" algn="l" rtl="1" eaLnBrk="1" fontAlgn="base" hangingPunct="1">
        <a:spcBef>
          <a:spcPct val="0"/>
        </a:spcBef>
        <a:spcAft>
          <a:spcPct val="0"/>
        </a:spcAft>
        <a:buClr>
          <a:schemeClr val="tx1"/>
        </a:buClr>
        <a:defRPr sz="3200">
          <a:solidFill>
            <a:schemeClr val="tx1"/>
          </a:solidFill>
          <a:latin typeface="Arial" pitchFamily="34" charset="0"/>
        </a:defRPr>
      </a:lvl7pPr>
      <a:lvl8pPr marL="1371600" algn="l" rtl="1" eaLnBrk="1" fontAlgn="base" hangingPunct="1">
        <a:spcBef>
          <a:spcPct val="0"/>
        </a:spcBef>
        <a:spcAft>
          <a:spcPct val="0"/>
        </a:spcAft>
        <a:buClr>
          <a:schemeClr val="tx1"/>
        </a:buClr>
        <a:defRPr sz="3200">
          <a:solidFill>
            <a:schemeClr val="tx1"/>
          </a:solidFill>
          <a:latin typeface="Arial" pitchFamily="34" charset="0"/>
        </a:defRPr>
      </a:lvl8pPr>
      <a:lvl9pPr marL="1828800" algn="l" rtl="1" eaLnBrk="1" fontAlgn="base" hangingPunct="1">
        <a:spcBef>
          <a:spcPct val="0"/>
        </a:spcBef>
        <a:spcAft>
          <a:spcPct val="0"/>
        </a:spcAft>
        <a:buClr>
          <a:schemeClr val="tx1"/>
        </a:buClr>
        <a:defRPr sz="3200">
          <a:solidFill>
            <a:schemeClr val="tx1"/>
          </a:solidFill>
          <a:latin typeface="Arial" pitchFamily="34" charset="0"/>
        </a:defRPr>
      </a:lvl9pPr>
    </p:titleStyle>
    <p:bodyStyle>
      <a:lvl1pPr marL="342900" indent="-342900" algn="r" rtl="1"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r" rtl="1" eaLnBrk="1" fontAlgn="base" hangingPunct="1">
        <a:spcBef>
          <a:spcPct val="20000"/>
        </a:spcBef>
        <a:spcAft>
          <a:spcPct val="0"/>
        </a:spcAft>
        <a:buClr>
          <a:schemeClr val="tx1"/>
        </a:buClr>
        <a:buChar char="•"/>
        <a:defRPr sz="2400">
          <a:solidFill>
            <a:schemeClr val="tx1"/>
          </a:solidFill>
          <a:latin typeface="+mn-lt"/>
        </a:defRPr>
      </a:lvl2pPr>
      <a:lvl3pPr marL="1143000" indent="-228600" algn="r" rtl="1" eaLnBrk="1" fontAlgn="base" hangingPunct="1">
        <a:spcBef>
          <a:spcPct val="20000"/>
        </a:spcBef>
        <a:spcAft>
          <a:spcPct val="0"/>
        </a:spcAft>
        <a:buClr>
          <a:schemeClr val="tx1"/>
        </a:buClr>
        <a:buChar char="•"/>
        <a:defRPr sz="2400">
          <a:solidFill>
            <a:schemeClr val="tx1"/>
          </a:solidFill>
          <a:latin typeface="+mn-lt"/>
        </a:defRPr>
      </a:lvl3pPr>
      <a:lvl4pPr marL="1600200" indent="-228600" algn="r" rtl="1" eaLnBrk="1" fontAlgn="base" hangingPunct="1">
        <a:spcBef>
          <a:spcPct val="20000"/>
        </a:spcBef>
        <a:spcAft>
          <a:spcPct val="0"/>
        </a:spcAft>
        <a:buClr>
          <a:schemeClr val="tx1"/>
        </a:buClr>
        <a:buChar char="•"/>
        <a:defRPr sz="2400">
          <a:solidFill>
            <a:schemeClr val="tx1"/>
          </a:solidFill>
          <a:latin typeface="+mn-lt"/>
        </a:defRPr>
      </a:lvl4pPr>
      <a:lvl5pPr marL="2057400" indent="-228600" algn="r" rtl="1" eaLnBrk="1" fontAlgn="base" hangingPunct="1">
        <a:spcBef>
          <a:spcPct val="20000"/>
        </a:spcBef>
        <a:spcAft>
          <a:spcPct val="0"/>
        </a:spcAft>
        <a:buClr>
          <a:schemeClr val="tx1"/>
        </a:buClr>
        <a:buChar char="•"/>
        <a:defRPr sz="2400">
          <a:solidFill>
            <a:schemeClr val="tx1"/>
          </a:solidFill>
          <a:latin typeface="+mn-lt"/>
        </a:defRPr>
      </a:lvl5pPr>
      <a:lvl6pPr marL="2514600" indent="-228600" algn="r" rtl="1" eaLnBrk="1" fontAlgn="base" hangingPunct="1">
        <a:spcBef>
          <a:spcPct val="20000"/>
        </a:spcBef>
        <a:spcAft>
          <a:spcPct val="0"/>
        </a:spcAft>
        <a:buClr>
          <a:schemeClr val="tx1"/>
        </a:buClr>
        <a:buChar char="•"/>
        <a:defRPr sz="2400">
          <a:solidFill>
            <a:schemeClr val="tx1"/>
          </a:solidFill>
          <a:latin typeface="+mn-lt"/>
        </a:defRPr>
      </a:lvl6pPr>
      <a:lvl7pPr marL="2971800" indent="-228600" algn="r" rtl="1" eaLnBrk="1" fontAlgn="base" hangingPunct="1">
        <a:spcBef>
          <a:spcPct val="20000"/>
        </a:spcBef>
        <a:spcAft>
          <a:spcPct val="0"/>
        </a:spcAft>
        <a:buClr>
          <a:schemeClr val="tx1"/>
        </a:buClr>
        <a:buChar char="•"/>
        <a:defRPr sz="2400">
          <a:solidFill>
            <a:schemeClr val="tx1"/>
          </a:solidFill>
          <a:latin typeface="+mn-lt"/>
        </a:defRPr>
      </a:lvl7pPr>
      <a:lvl8pPr marL="3429000" indent="-228600" algn="r" rtl="1" eaLnBrk="1" fontAlgn="base" hangingPunct="1">
        <a:spcBef>
          <a:spcPct val="20000"/>
        </a:spcBef>
        <a:spcAft>
          <a:spcPct val="0"/>
        </a:spcAft>
        <a:buClr>
          <a:schemeClr val="tx1"/>
        </a:buClr>
        <a:buChar char="•"/>
        <a:defRPr sz="2400">
          <a:solidFill>
            <a:schemeClr val="tx1"/>
          </a:solidFill>
          <a:latin typeface="+mn-lt"/>
        </a:defRPr>
      </a:lvl8pPr>
      <a:lvl9pPr marL="3886200" indent="-228600" algn="r" rtl="1" eaLnBrk="1" fontAlgn="base" hangingPunct="1">
        <a:spcBef>
          <a:spcPct val="20000"/>
        </a:spcBef>
        <a:spcAft>
          <a:spcPct val="0"/>
        </a:spcAft>
        <a:buClr>
          <a:schemeClr val="tx1"/>
        </a:buClr>
        <a:buChar char="•"/>
        <a:defRPr sz="2400">
          <a:solidFill>
            <a:schemeClr val="tx1"/>
          </a:solidFill>
          <a:latin typeface="+mn-lt"/>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rtl="0"/>
            <a:fld id="{0106B4A3-4212-4E39-93DE-E053E8F69C28}" type="datetimeFigureOut">
              <a:rPr lang="en-US" smtClean="0">
                <a:solidFill>
                  <a:srgbClr val="575F6D"/>
                </a:solidFill>
              </a:rPr>
              <a:pPr rtl="0"/>
              <a:t>4/29/2017</a:t>
            </a:fld>
            <a:endParaRPr lang="en-US">
              <a:solidFill>
                <a:srgbClr val="575F6D"/>
              </a:solidFill>
            </a:endParaRPr>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rtl="0"/>
            <a:endParaRPr lang="en-US">
              <a:solidFill>
                <a:srgbClr val="575F6D"/>
              </a:solidFill>
            </a:endParaRPr>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rtl="0"/>
            <a:fld id="{A3DCDF73-85D2-4237-9B32-053DBDB0C312}" type="slidenum">
              <a:rPr lang="en-US" smtClean="0"/>
              <a:pPr rtl="0"/>
              <a:t>‹#›</a:t>
            </a:fld>
            <a:endParaRPr lang="en-US"/>
          </a:p>
        </p:txBody>
      </p:sp>
    </p:spTree>
    <p:extLst>
      <p:ext uri="{BB962C8B-B14F-4D97-AF65-F5344CB8AC3E}">
        <p14:creationId xmlns:p14="http://schemas.microsoft.com/office/powerpoint/2010/main" val="3605717540"/>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rtl="0"/>
            <a:fld id="{0106B4A3-4212-4E39-93DE-E053E8F69C28}" type="datetimeFigureOut">
              <a:rPr lang="en-US" smtClean="0">
                <a:solidFill>
                  <a:srgbClr val="575F6D"/>
                </a:solidFill>
              </a:rPr>
              <a:pPr rtl="0"/>
              <a:t>4/29/2017</a:t>
            </a:fld>
            <a:endParaRPr lang="en-US">
              <a:solidFill>
                <a:srgbClr val="575F6D"/>
              </a:solidFill>
            </a:endParaRPr>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rtl="0"/>
            <a:endParaRPr lang="en-US">
              <a:solidFill>
                <a:srgbClr val="575F6D"/>
              </a:solidFill>
            </a:endParaRPr>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rtl="0"/>
            <a:fld id="{A3DCDF73-85D2-4237-9B32-053DBDB0C312}" type="slidenum">
              <a:rPr lang="en-US" smtClean="0"/>
              <a:pPr rtl="0"/>
              <a:t>‹#›</a:t>
            </a:fld>
            <a:endParaRPr lang="en-US"/>
          </a:p>
        </p:txBody>
      </p:sp>
    </p:spTree>
    <p:extLst>
      <p:ext uri="{BB962C8B-B14F-4D97-AF65-F5344CB8AC3E}">
        <p14:creationId xmlns:p14="http://schemas.microsoft.com/office/powerpoint/2010/main" val="2624195521"/>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rtl="0"/>
            <a:fld id="{0106B4A3-4212-4E39-93DE-E053E8F69C28}" type="datetimeFigureOut">
              <a:rPr lang="en-US" smtClean="0">
                <a:solidFill>
                  <a:srgbClr val="575F6D"/>
                </a:solidFill>
              </a:rPr>
              <a:pPr rtl="0"/>
              <a:t>4/29/2017</a:t>
            </a:fld>
            <a:endParaRPr lang="en-US">
              <a:solidFill>
                <a:srgbClr val="575F6D"/>
              </a:solidFill>
            </a:endParaRPr>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rtl="0"/>
            <a:endParaRPr lang="en-US">
              <a:solidFill>
                <a:srgbClr val="575F6D"/>
              </a:solidFill>
            </a:endParaRPr>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rtl="0"/>
            <a:fld id="{A3DCDF73-85D2-4237-9B32-053DBDB0C312}" type="slidenum">
              <a:rPr lang="en-US" smtClean="0"/>
              <a:pPr rtl="0"/>
              <a:t>‹#›</a:t>
            </a:fld>
            <a:endParaRPr lang="en-US"/>
          </a:p>
        </p:txBody>
      </p:sp>
    </p:spTree>
    <p:extLst>
      <p:ext uri="{BB962C8B-B14F-4D97-AF65-F5344CB8AC3E}">
        <p14:creationId xmlns:p14="http://schemas.microsoft.com/office/powerpoint/2010/main" val="866506588"/>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fa-IR"/>
          </a:p>
        </p:txBody>
      </p:sp>
      <p:sp>
        <p:nvSpPr>
          <p:cNvPr id="28675" name="Rectangle 3"/>
          <p:cNvSpPr>
            <a:spLocks noGrp="1" noChangeArrowheads="1"/>
          </p:cNvSpPr>
          <p:nvPr>
            <p:ph type="title"/>
            <p:custDataLst>
              <p:tags r:id="rId13"/>
            </p:custDataLst>
          </p:nvPr>
        </p:nvSpPr>
        <p:spPr bwMode="auto">
          <a:xfrm>
            <a:off x="455613" y="274638"/>
            <a:ext cx="8226425"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custDataLst>
              <p:tags r:id="rId14"/>
            </p:custDataLst>
          </p:nvPr>
        </p:nvSpPr>
        <p:spPr bwMode="auto">
          <a:xfrm>
            <a:off x="455613" y="1600200"/>
            <a:ext cx="822642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7"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678"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679"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AEC6FFA-14E7-4801-84AB-DA43B72EC3A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spd="med">
    <p:diamond/>
  </p:transition>
  <p:txStyles>
    <p:titleStyle>
      <a:lvl1pPr algn="l" rtl="1" eaLnBrk="1" fontAlgn="base" hangingPunct="1">
        <a:spcBef>
          <a:spcPct val="0"/>
        </a:spcBef>
        <a:spcAft>
          <a:spcPct val="0"/>
        </a:spcAft>
        <a:buClr>
          <a:schemeClr val="tx1"/>
        </a:buClr>
        <a:defRPr sz="3200">
          <a:solidFill>
            <a:schemeClr val="tx1"/>
          </a:solidFill>
          <a:latin typeface="+mj-lt"/>
          <a:ea typeface="+mj-ea"/>
          <a:cs typeface="+mj-cs"/>
        </a:defRPr>
      </a:lvl1pPr>
      <a:lvl2pPr algn="l" rtl="1" eaLnBrk="1" fontAlgn="base" hangingPunct="1">
        <a:spcBef>
          <a:spcPct val="0"/>
        </a:spcBef>
        <a:spcAft>
          <a:spcPct val="0"/>
        </a:spcAft>
        <a:buClr>
          <a:schemeClr val="tx1"/>
        </a:buClr>
        <a:defRPr sz="3200">
          <a:solidFill>
            <a:schemeClr val="tx1"/>
          </a:solidFill>
          <a:latin typeface="Arial" pitchFamily="34" charset="0"/>
        </a:defRPr>
      </a:lvl2pPr>
      <a:lvl3pPr algn="l" rtl="1" eaLnBrk="1" fontAlgn="base" hangingPunct="1">
        <a:spcBef>
          <a:spcPct val="0"/>
        </a:spcBef>
        <a:spcAft>
          <a:spcPct val="0"/>
        </a:spcAft>
        <a:buClr>
          <a:schemeClr val="tx1"/>
        </a:buClr>
        <a:defRPr sz="3200">
          <a:solidFill>
            <a:schemeClr val="tx1"/>
          </a:solidFill>
          <a:latin typeface="Arial" pitchFamily="34" charset="0"/>
        </a:defRPr>
      </a:lvl3pPr>
      <a:lvl4pPr algn="l" rtl="1" eaLnBrk="1" fontAlgn="base" hangingPunct="1">
        <a:spcBef>
          <a:spcPct val="0"/>
        </a:spcBef>
        <a:spcAft>
          <a:spcPct val="0"/>
        </a:spcAft>
        <a:buClr>
          <a:schemeClr val="tx1"/>
        </a:buClr>
        <a:defRPr sz="3200">
          <a:solidFill>
            <a:schemeClr val="tx1"/>
          </a:solidFill>
          <a:latin typeface="Arial" pitchFamily="34" charset="0"/>
        </a:defRPr>
      </a:lvl4pPr>
      <a:lvl5pPr algn="l" rtl="1" eaLnBrk="1" fontAlgn="base" hangingPunct="1">
        <a:spcBef>
          <a:spcPct val="0"/>
        </a:spcBef>
        <a:spcAft>
          <a:spcPct val="0"/>
        </a:spcAft>
        <a:buClr>
          <a:schemeClr val="tx1"/>
        </a:buClr>
        <a:defRPr sz="3200">
          <a:solidFill>
            <a:schemeClr val="tx1"/>
          </a:solidFill>
          <a:latin typeface="Arial" pitchFamily="34" charset="0"/>
        </a:defRPr>
      </a:lvl5pPr>
      <a:lvl6pPr marL="457200" algn="l" rtl="1" eaLnBrk="1" fontAlgn="base" hangingPunct="1">
        <a:spcBef>
          <a:spcPct val="0"/>
        </a:spcBef>
        <a:spcAft>
          <a:spcPct val="0"/>
        </a:spcAft>
        <a:buClr>
          <a:schemeClr val="tx1"/>
        </a:buClr>
        <a:defRPr sz="3200">
          <a:solidFill>
            <a:schemeClr val="tx1"/>
          </a:solidFill>
          <a:latin typeface="Arial" pitchFamily="34" charset="0"/>
        </a:defRPr>
      </a:lvl6pPr>
      <a:lvl7pPr marL="914400" algn="l" rtl="1" eaLnBrk="1" fontAlgn="base" hangingPunct="1">
        <a:spcBef>
          <a:spcPct val="0"/>
        </a:spcBef>
        <a:spcAft>
          <a:spcPct val="0"/>
        </a:spcAft>
        <a:buClr>
          <a:schemeClr val="tx1"/>
        </a:buClr>
        <a:defRPr sz="3200">
          <a:solidFill>
            <a:schemeClr val="tx1"/>
          </a:solidFill>
          <a:latin typeface="Arial" pitchFamily="34" charset="0"/>
        </a:defRPr>
      </a:lvl7pPr>
      <a:lvl8pPr marL="1371600" algn="l" rtl="1" eaLnBrk="1" fontAlgn="base" hangingPunct="1">
        <a:spcBef>
          <a:spcPct val="0"/>
        </a:spcBef>
        <a:spcAft>
          <a:spcPct val="0"/>
        </a:spcAft>
        <a:buClr>
          <a:schemeClr val="tx1"/>
        </a:buClr>
        <a:defRPr sz="3200">
          <a:solidFill>
            <a:schemeClr val="tx1"/>
          </a:solidFill>
          <a:latin typeface="Arial" pitchFamily="34" charset="0"/>
        </a:defRPr>
      </a:lvl8pPr>
      <a:lvl9pPr marL="1828800" algn="l" rtl="1" eaLnBrk="1" fontAlgn="base" hangingPunct="1">
        <a:spcBef>
          <a:spcPct val="0"/>
        </a:spcBef>
        <a:spcAft>
          <a:spcPct val="0"/>
        </a:spcAft>
        <a:buClr>
          <a:schemeClr val="tx1"/>
        </a:buClr>
        <a:defRPr sz="3200">
          <a:solidFill>
            <a:schemeClr val="tx1"/>
          </a:solidFill>
          <a:latin typeface="Arial" pitchFamily="34" charset="0"/>
        </a:defRPr>
      </a:lvl9pPr>
    </p:titleStyle>
    <p:bodyStyle>
      <a:lvl1pPr marL="342900" indent="-342900" algn="r" rtl="1"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r" rtl="1" eaLnBrk="1" fontAlgn="base" hangingPunct="1">
        <a:spcBef>
          <a:spcPct val="20000"/>
        </a:spcBef>
        <a:spcAft>
          <a:spcPct val="0"/>
        </a:spcAft>
        <a:buClr>
          <a:schemeClr val="tx1"/>
        </a:buClr>
        <a:buChar char="•"/>
        <a:defRPr sz="2400">
          <a:solidFill>
            <a:schemeClr val="tx1"/>
          </a:solidFill>
          <a:latin typeface="+mn-lt"/>
        </a:defRPr>
      </a:lvl2pPr>
      <a:lvl3pPr marL="1143000" indent="-228600" algn="r" rtl="1" eaLnBrk="1" fontAlgn="base" hangingPunct="1">
        <a:spcBef>
          <a:spcPct val="20000"/>
        </a:spcBef>
        <a:spcAft>
          <a:spcPct val="0"/>
        </a:spcAft>
        <a:buClr>
          <a:schemeClr val="tx1"/>
        </a:buClr>
        <a:buChar char="•"/>
        <a:defRPr sz="2400">
          <a:solidFill>
            <a:schemeClr val="tx1"/>
          </a:solidFill>
          <a:latin typeface="+mn-lt"/>
        </a:defRPr>
      </a:lvl3pPr>
      <a:lvl4pPr marL="1600200" indent="-228600" algn="r" rtl="1" eaLnBrk="1" fontAlgn="base" hangingPunct="1">
        <a:spcBef>
          <a:spcPct val="20000"/>
        </a:spcBef>
        <a:spcAft>
          <a:spcPct val="0"/>
        </a:spcAft>
        <a:buClr>
          <a:schemeClr val="tx1"/>
        </a:buClr>
        <a:buChar char="•"/>
        <a:defRPr sz="2400">
          <a:solidFill>
            <a:schemeClr val="tx1"/>
          </a:solidFill>
          <a:latin typeface="+mn-lt"/>
        </a:defRPr>
      </a:lvl4pPr>
      <a:lvl5pPr marL="2057400" indent="-228600" algn="r" rtl="1" eaLnBrk="1" fontAlgn="base" hangingPunct="1">
        <a:spcBef>
          <a:spcPct val="20000"/>
        </a:spcBef>
        <a:spcAft>
          <a:spcPct val="0"/>
        </a:spcAft>
        <a:buClr>
          <a:schemeClr val="tx1"/>
        </a:buClr>
        <a:buChar char="•"/>
        <a:defRPr sz="2400">
          <a:solidFill>
            <a:schemeClr val="tx1"/>
          </a:solidFill>
          <a:latin typeface="+mn-lt"/>
        </a:defRPr>
      </a:lvl5pPr>
      <a:lvl6pPr marL="2514600" indent="-228600" algn="r" rtl="1" eaLnBrk="1" fontAlgn="base" hangingPunct="1">
        <a:spcBef>
          <a:spcPct val="20000"/>
        </a:spcBef>
        <a:spcAft>
          <a:spcPct val="0"/>
        </a:spcAft>
        <a:buClr>
          <a:schemeClr val="tx1"/>
        </a:buClr>
        <a:buChar char="•"/>
        <a:defRPr sz="2400">
          <a:solidFill>
            <a:schemeClr val="tx1"/>
          </a:solidFill>
          <a:latin typeface="+mn-lt"/>
        </a:defRPr>
      </a:lvl6pPr>
      <a:lvl7pPr marL="2971800" indent="-228600" algn="r" rtl="1" eaLnBrk="1" fontAlgn="base" hangingPunct="1">
        <a:spcBef>
          <a:spcPct val="20000"/>
        </a:spcBef>
        <a:spcAft>
          <a:spcPct val="0"/>
        </a:spcAft>
        <a:buClr>
          <a:schemeClr val="tx1"/>
        </a:buClr>
        <a:buChar char="•"/>
        <a:defRPr sz="2400">
          <a:solidFill>
            <a:schemeClr val="tx1"/>
          </a:solidFill>
          <a:latin typeface="+mn-lt"/>
        </a:defRPr>
      </a:lvl7pPr>
      <a:lvl8pPr marL="3429000" indent="-228600" algn="r" rtl="1" eaLnBrk="1" fontAlgn="base" hangingPunct="1">
        <a:spcBef>
          <a:spcPct val="20000"/>
        </a:spcBef>
        <a:spcAft>
          <a:spcPct val="0"/>
        </a:spcAft>
        <a:buClr>
          <a:schemeClr val="tx1"/>
        </a:buClr>
        <a:buChar char="•"/>
        <a:defRPr sz="2400">
          <a:solidFill>
            <a:schemeClr val="tx1"/>
          </a:solidFill>
          <a:latin typeface="+mn-lt"/>
        </a:defRPr>
      </a:lvl8pPr>
      <a:lvl9pPr marL="3886200" indent="-228600" algn="r" rtl="1" eaLnBrk="1" fontAlgn="base" hangingPunct="1">
        <a:spcBef>
          <a:spcPct val="20000"/>
        </a:spcBef>
        <a:spcAft>
          <a:spcPct val="0"/>
        </a:spcAft>
        <a:buClr>
          <a:schemeClr val="tx1"/>
        </a:buClr>
        <a:buChar char="•"/>
        <a:defRPr sz="2400">
          <a:solidFill>
            <a:schemeClr val="tx1"/>
          </a:solidFill>
          <a:latin typeface="+mn-lt"/>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endParaRPr lang="en-US" altLang="zh-CN"/>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fa-IR"/>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F1975B08-01F8-4B44-9DFD-0952486F9880}" type="slidenum">
              <a:rPr lang="en-US" altLang="zh-CN" smtClean="0"/>
              <a:pPr/>
              <a:t>‹#›</a:t>
            </a:fld>
            <a:endParaRPr lang="en-US" altLang="zh-CN"/>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spd="med">
    <p:diamond/>
  </p:transition>
  <p:timing>
    <p:tnLst>
      <p:par>
        <p:cTn id="1" dur="indefinite" restart="never" nodeType="tmRoot"/>
      </p:par>
    </p:tnLst>
  </p:timing>
  <p:txStyles>
    <p:titleStyle>
      <a:lvl1pPr algn="l" rtl="1"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r" rtl="1"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r" rtl="1"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r" rtl="1"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r" rtl="1"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r" rtl="1"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r" rtl="1"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r" rtl="1"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r" rtl="1"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r" rtl="1"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endParaRPr lang="en-US" altLang="zh-CN"/>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fa-IR"/>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F1975B08-01F8-4B44-9DFD-0952486F9880}" type="slidenum">
              <a:rPr lang="en-US" altLang="zh-CN" smtClean="0"/>
              <a:pPr/>
              <a:t>‹#›</a:t>
            </a:fld>
            <a:endParaRPr lang="en-US" altLang="zh-CN"/>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68" r:id="rId13"/>
  </p:sldLayoutIdLst>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txStyles>
    <p:titleStyle>
      <a:lvl1pPr algn="l" rtl="1"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r" rtl="1"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r" rtl="1"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r" rtl="1"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r" rtl="1"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r" rtl="1"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r" rtl="1"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r" rtl="1"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r" rtl="1"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r" rtl="1"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3" y="329187"/>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598"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8"/>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endParaRPr lang="en-US" altLang="zh-CN"/>
          </a:p>
        </p:txBody>
      </p:sp>
      <p:sp>
        <p:nvSpPr>
          <p:cNvPr id="18" name="Footer Placeholder 17"/>
          <p:cNvSpPr>
            <a:spLocks noGrp="1"/>
          </p:cNvSpPr>
          <p:nvPr>
            <p:ph type="ftr" sz="quarter" idx="3"/>
          </p:nvPr>
        </p:nvSpPr>
        <p:spPr>
          <a:xfrm>
            <a:off x="6062328" y="6111878"/>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fa-IR"/>
          </a:p>
        </p:txBody>
      </p:sp>
      <p:sp>
        <p:nvSpPr>
          <p:cNvPr id="5" name="Slide Number Placeholder 4"/>
          <p:cNvSpPr>
            <a:spLocks noGrp="1"/>
          </p:cNvSpPr>
          <p:nvPr>
            <p:ph type="sldNum" sz="quarter" idx="4"/>
          </p:nvPr>
        </p:nvSpPr>
        <p:spPr>
          <a:xfrm>
            <a:off x="8348328" y="6111878"/>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F1975B08-01F8-4B44-9DFD-0952486F9880}" type="slidenum">
              <a:rPr lang="en-US" altLang="zh-CN" smtClean="0"/>
              <a:pPr/>
              <a:t>‹#›</a:t>
            </a:fld>
            <a:endParaRPr lang="en-US" altLang="zh-CN"/>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ransition spd="med">
    <p:diamond/>
  </p:transition>
  <p:timing>
    <p:tnLst>
      <p:par>
        <p:cTn id="1" dur="indefinite" restart="never" nodeType="tmRoot"/>
      </p:par>
    </p:tnLst>
  </p:timing>
  <p:txStyles>
    <p:titleStyle>
      <a:lvl1pPr algn="l" rtl="1"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r" rtl="1"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r" rtl="1"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r" rtl="1"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r" rtl="1"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r" rtl="1"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r" rtl="1"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r" rtl="1"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r" rtl="1"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r" rtl="1"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3" y="329187"/>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598"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8"/>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endParaRPr lang="en-US" altLang="zh-CN"/>
          </a:p>
        </p:txBody>
      </p:sp>
      <p:sp>
        <p:nvSpPr>
          <p:cNvPr id="18" name="Footer Placeholder 17"/>
          <p:cNvSpPr>
            <a:spLocks noGrp="1"/>
          </p:cNvSpPr>
          <p:nvPr>
            <p:ph type="ftr" sz="quarter" idx="3"/>
          </p:nvPr>
        </p:nvSpPr>
        <p:spPr>
          <a:xfrm>
            <a:off x="6062328" y="6111878"/>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fa-IR"/>
          </a:p>
        </p:txBody>
      </p:sp>
      <p:sp>
        <p:nvSpPr>
          <p:cNvPr id="5" name="Slide Number Placeholder 4"/>
          <p:cNvSpPr>
            <a:spLocks noGrp="1"/>
          </p:cNvSpPr>
          <p:nvPr>
            <p:ph type="sldNum" sz="quarter" idx="4"/>
          </p:nvPr>
        </p:nvSpPr>
        <p:spPr>
          <a:xfrm>
            <a:off x="8348328" y="6111878"/>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F1975B08-01F8-4B44-9DFD-0952486F9880}" type="slidenum">
              <a:rPr lang="en-US" altLang="zh-CN" smtClean="0"/>
              <a:pPr/>
              <a:t>‹#›</a:t>
            </a:fld>
            <a:endParaRPr lang="en-US" altLang="zh-CN"/>
          </a:p>
        </p:txBody>
      </p:sp>
    </p:spTree>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Lst>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txStyles>
    <p:titleStyle>
      <a:lvl1pPr algn="l" rtl="1"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r" rtl="1"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r" rtl="1"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r" rtl="1"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r" rtl="1"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r" rtl="1"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r" rtl="1"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r" rtl="1"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r" rtl="1"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r" rtl="1"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rtl="0"/>
            <a:fld id="{0106B4A3-4212-4E39-93DE-E053E8F69C28}" type="datetimeFigureOut">
              <a:rPr lang="en-US" smtClean="0">
                <a:solidFill>
                  <a:srgbClr val="575F6D"/>
                </a:solidFill>
              </a:rPr>
              <a:pPr rtl="0"/>
              <a:t>4/29/2017</a:t>
            </a:fld>
            <a:endParaRPr lang="en-US">
              <a:solidFill>
                <a:srgbClr val="575F6D"/>
              </a:solidFill>
            </a:endParaRPr>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rtl="0"/>
            <a:endParaRPr lang="en-US">
              <a:solidFill>
                <a:srgbClr val="575F6D"/>
              </a:solidFill>
            </a:endParaRPr>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rtl="0"/>
            <a:fld id="{A3DCDF73-85D2-4237-9B32-053DBDB0C312}" type="slidenum">
              <a:rPr lang="en-US" smtClean="0"/>
              <a:pPr rtl="0"/>
              <a:t>‹#›</a:t>
            </a:fld>
            <a:endParaRPr lang="en-US"/>
          </a:p>
        </p:txBody>
      </p:sp>
    </p:spTree>
    <p:extLst>
      <p:ext uri="{BB962C8B-B14F-4D97-AF65-F5344CB8AC3E}">
        <p14:creationId xmlns:p14="http://schemas.microsoft.com/office/powerpoint/2010/main" val="268597459"/>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rtl="0"/>
            <a:fld id="{0106B4A3-4212-4E39-93DE-E053E8F69C28}" type="datetimeFigureOut">
              <a:rPr lang="en-US" smtClean="0">
                <a:solidFill>
                  <a:srgbClr val="575F6D"/>
                </a:solidFill>
              </a:rPr>
              <a:pPr rtl="0"/>
              <a:t>4/29/2017</a:t>
            </a:fld>
            <a:endParaRPr lang="en-US">
              <a:solidFill>
                <a:srgbClr val="575F6D"/>
              </a:solidFill>
            </a:endParaRPr>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rtl="0"/>
            <a:endParaRPr lang="en-US">
              <a:solidFill>
                <a:srgbClr val="575F6D"/>
              </a:solidFill>
            </a:endParaRPr>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rtl="0"/>
            <a:fld id="{A3DCDF73-85D2-4237-9B32-053DBDB0C312}" type="slidenum">
              <a:rPr lang="en-US" smtClean="0"/>
              <a:pPr rtl="0"/>
              <a:t>‹#›</a:t>
            </a:fld>
            <a:endParaRPr lang="en-US"/>
          </a:p>
        </p:txBody>
      </p:sp>
    </p:spTree>
    <p:extLst>
      <p:ext uri="{BB962C8B-B14F-4D97-AF65-F5344CB8AC3E}">
        <p14:creationId xmlns:p14="http://schemas.microsoft.com/office/powerpoint/2010/main" val="1032601361"/>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rtl="0"/>
            <a:fld id="{0106B4A3-4212-4E39-93DE-E053E8F69C28}" type="datetimeFigureOut">
              <a:rPr lang="en-US" smtClean="0">
                <a:solidFill>
                  <a:srgbClr val="575F6D"/>
                </a:solidFill>
              </a:rPr>
              <a:pPr rtl="0"/>
              <a:t>4/29/2017</a:t>
            </a:fld>
            <a:endParaRPr lang="en-US">
              <a:solidFill>
                <a:srgbClr val="575F6D"/>
              </a:solidFill>
            </a:endParaRPr>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rtl="0"/>
            <a:endParaRPr lang="en-US">
              <a:solidFill>
                <a:srgbClr val="575F6D"/>
              </a:solidFill>
            </a:endParaRPr>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rtl="0"/>
            <a:fld id="{A3DCDF73-85D2-4237-9B32-053DBDB0C312}" type="slidenum">
              <a:rPr lang="en-US" smtClean="0"/>
              <a:pPr rtl="0"/>
              <a:t>‹#›</a:t>
            </a:fld>
            <a:endParaRPr lang="en-US"/>
          </a:p>
        </p:txBody>
      </p:sp>
    </p:spTree>
    <p:extLst>
      <p:ext uri="{BB962C8B-B14F-4D97-AF65-F5344CB8AC3E}">
        <p14:creationId xmlns:p14="http://schemas.microsoft.com/office/powerpoint/2010/main" val="3071553469"/>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34.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10.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47.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 Target="slide50.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14.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 Target="slide16.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 Target="slide34.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 Target="slide42.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 Target="slide17.xml"/><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18.xml"/><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 Target="slide19.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57.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 Target="slide57.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8.xml"/></Relationships>
</file>

<file path=ppt/slides/_rels/slide6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defRPr/>
            </a:pPr>
            <a:endParaRPr lang="fa-IR" smtClean="0"/>
          </a:p>
        </p:txBody>
      </p:sp>
      <p:sp>
        <p:nvSpPr>
          <p:cNvPr id="14339" name="Rectangle 3"/>
          <p:cNvSpPr>
            <a:spLocks noGrp="1" noChangeArrowheads="1"/>
          </p:cNvSpPr>
          <p:nvPr>
            <p:ph type="body" idx="4294967295"/>
          </p:nvPr>
        </p:nvSpPr>
        <p:spPr/>
        <p:txBody>
          <a:bodyPr/>
          <a:lstStyle/>
          <a:p>
            <a:pPr eaLnBrk="1" hangingPunct="1"/>
            <a:endParaRPr lang="fa-IR" smtClean="0"/>
          </a:p>
        </p:txBody>
      </p:sp>
      <p:pic>
        <p:nvPicPr>
          <p:cNvPr id="135172" name="Picture 4" descr="besm_06"/>
          <p:cNvPicPr>
            <a:picLocks noChangeAspect="1" noChangeArrowheads="1"/>
          </p:cNvPicPr>
          <p:nvPr/>
        </p:nvPicPr>
        <p:blipFill>
          <a:blip r:embed="rId3" cstate="print"/>
          <a:srcRect/>
          <a:stretch>
            <a:fillRect/>
          </a:stretch>
        </p:blipFill>
        <p:spPr bwMode="auto">
          <a:xfrm>
            <a:off x="0" y="0"/>
            <a:ext cx="9372600" cy="6858000"/>
          </a:xfrm>
          <a:prstGeom prst="rect">
            <a:avLst/>
          </a:prstGeom>
          <a:noFill/>
          <a:ln w="9525">
            <a:noFill/>
            <a:miter lim="800000"/>
            <a:headEnd/>
            <a:tailEnd/>
          </a:ln>
        </p:spPr>
      </p:pic>
      <p:pic>
        <p:nvPicPr>
          <p:cNvPr id="14341" name="Picture 5" descr="reza"/>
          <p:cNvPicPr>
            <a:picLocks noChangeAspect="1" noChangeArrowheads="1"/>
          </p:cNvPicPr>
          <p:nvPr/>
        </p:nvPicPr>
        <p:blipFill>
          <a:blip r:embed="rId4" cstate="print"/>
          <a:srcRect/>
          <a:stretch>
            <a:fillRect/>
          </a:stretch>
        </p:blipFill>
        <p:spPr bwMode="auto">
          <a:xfrm>
            <a:off x="34925" y="115888"/>
            <a:ext cx="4176713" cy="3169095"/>
          </a:xfrm>
          <a:prstGeom prst="rect">
            <a:avLst/>
          </a:prstGeom>
          <a:noFill/>
          <a:ln w="9525">
            <a:noFill/>
            <a:miter lim="800000"/>
            <a:headEnd/>
            <a:tailEnd/>
          </a:ln>
        </p:spPr>
      </p:pic>
      <p:sp>
        <p:nvSpPr>
          <p:cNvPr id="14342" name="Text Box 6"/>
          <p:cNvSpPr txBox="1">
            <a:spLocks noChangeArrowheads="1"/>
          </p:cNvSpPr>
          <p:nvPr/>
        </p:nvSpPr>
        <p:spPr bwMode="auto">
          <a:xfrm>
            <a:off x="2699792" y="5013176"/>
            <a:ext cx="6264696" cy="1661993"/>
          </a:xfrm>
          <a:prstGeom prst="rect">
            <a:avLst/>
          </a:prstGeom>
          <a:noFill/>
          <a:ln w="9525">
            <a:noFill/>
            <a:miter lim="800000"/>
            <a:headEnd/>
            <a:tailEnd/>
          </a:ln>
        </p:spPr>
        <p:txBody>
          <a:bodyPr wrap="square">
            <a:spAutoFit/>
          </a:bodyPr>
          <a:lstStyle/>
          <a:p>
            <a:pPr algn="ctr">
              <a:spcBef>
                <a:spcPct val="50000"/>
              </a:spcBef>
            </a:pPr>
            <a:r>
              <a:rPr lang="fa-IR" sz="3600" dirty="0" smtClean="0">
                <a:solidFill>
                  <a:srgbClr val="009900"/>
                </a:solidFill>
                <a:cs typeface="B Titr" pitchFamily="2" charset="-78"/>
              </a:rPr>
              <a:t>کارگاه آموزشي مدارس مروج سلامت</a:t>
            </a:r>
            <a:r>
              <a:rPr lang="en-US" sz="3600" dirty="0">
                <a:solidFill>
                  <a:srgbClr val="009900"/>
                </a:solidFill>
                <a:cs typeface="B Titr" pitchFamily="2" charset="-78"/>
              </a:rPr>
              <a:t> </a:t>
            </a:r>
            <a:endParaRPr lang="en-US" sz="3600" dirty="0" smtClean="0">
              <a:solidFill>
                <a:srgbClr val="009900"/>
              </a:solidFill>
              <a:cs typeface="B Titr" pitchFamily="2" charset="-78"/>
            </a:endParaRPr>
          </a:p>
          <a:p>
            <a:pPr algn="ctr">
              <a:spcBef>
                <a:spcPct val="50000"/>
              </a:spcBef>
            </a:pPr>
            <a:r>
              <a:rPr lang="fa-IR" sz="2400" dirty="0" smtClean="0">
                <a:solidFill>
                  <a:srgbClr val="009900"/>
                </a:solidFill>
                <a:cs typeface="B Titr" pitchFamily="2" charset="-78"/>
              </a:rPr>
              <a:t>واحد سلامت نوجوانان،جوانان و مدارس</a:t>
            </a:r>
          </a:p>
          <a:p>
            <a:pPr algn="ctr">
              <a:spcBef>
                <a:spcPct val="50000"/>
              </a:spcBef>
            </a:pPr>
            <a:r>
              <a:rPr lang="fa-IR" sz="2000" dirty="0" smtClean="0">
                <a:solidFill>
                  <a:srgbClr val="009900"/>
                </a:solidFill>
                <a:cs typeface="B Titr" pitchFamily="2" charset="-78"/>
              </a:rPr>
              <a:t>مرکز بهداشت شماره یک</a:t>
            </a:r>
            <a:endParaRPr lang="en-US" sz="2000" dirty="0" smtClean="0">
              <a:solidFill>
                <a:srgbClr val="009900"/>
              </a:solidFill>
              <a:cs typeface="B Titr" pitchFamily="2" charset="-78"/>
            </a:endParaRPr>
          </a:p>
        </p:txBody>
      </p:sp>
    </p:spTree>
    <p:extLst>
      <p:ext uri="{BB962C8B-B14F-4D97-AF65-F5344CB8AC3E}">
        <p14:creationId xmlns:p14="http://schemas.microsoft.com/office/powerpoint/2010/main" val="3397841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35172"/>
                                        </p:tgtEl>
                                        <p:attrNameLst>
                                          <p:attrName>style.visibility</p:attrName>
                                        </p:attrNameLst>
                                      </p:cBhvr>
                                      <p:to>
                                        <p:strVal val="visible"/>
                                      </p:to>
                                    </p:set>
                                    <p:animEffect transition="in" filter="box(out)">
                                      <p:cBhvr>
                                        <p:cTn id="7" dur="500"/>
                                        <p:tgtEl>
                                          <p:spTgt spid="135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285783" y="476672"/>
          <a:ext cx="9429784"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73" name="Rectangle 25"/>
          <p:cNvSpPr>
            <a:spLocks noChangeArrowheads="1"/>
          </p:cNvSpPr>
          <p:nvPr/>
        </p:nvSpPr>
        <p:spPr bwMode="auto">
          <a:xfrm>
            <a:off x="1691680" y="209545"/>
            <a:ext cx="684076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fa-IR" sz="2400" b="1" dirty="0" smtClean="0">
                <a:solidFill>
                  <a:srgbClr val="FE8637">
                    <a:lumMod val="75000"/>
                  </a:srgbClr>
                </a:solidFill>
                <a:latin typeface="2  Titr"/>
                <a:ea typeface="Calibri" pitchFamily="34" charset="0"/>
                <a:cs typeface="B Zar" pitchFamily="2" charset="-78"/>
              </a:rPr>
              <a:t>نمودار جريان فرآيند برنامه مدارس مروج سلامت در مدرسه</a:t>
            </a:r>
            <a:endParaRPr lang="en-US" sz="2400" dirty="0" smtClean="0">
              <a:solidFill>
                <a:srgbClr val="FE8637">
                  <a:lumMod val="75000"/>
                </a:srgbClr>
              </a:solidFill>
              <a:latin typeface="2  Titr"/>
              <a:cs typeface="Arial" pitchFamily="34" charset="0"/>
            </a:endParaRPr>
          </a:p>
          <a:p>
            <a:pPr algn="ctr" rtl="0" eaLnBrk="0" fontAlgn="base" hangingPunct="0">
              <a:spcBef>
                <a:spcPct val="0"/>
              </a:spcBef>
              <a:spcAft>
                <a:spcPct val="0"/>
              </a:spcAft>
            </a:pPr>
            <a:endParaRPr lang="en-US" sz="2400" dirty="0" smtClean="0">
              <a:solidFill>
                <a:prstClr val="black"/>
              </a:solidFill>
              <a:latin typeface="2  Titr"/>
              <a:cs typeface="Arial" pitchFamily="34" charset="0"/>
            </a:endParaRPr>
          </a:p>
        </p:txBody>
      </p:sp>
      <p:grpSp>
        <p:nvGrpSpPr>
          <p:cNvPr id="30" name="Group 29"/>
          <p:cNvGrpSpPr/>
          <p:nvPr/>
        </p:nvGrpSpPr>
        <p:grpSpPr>
          <a:xfrm>
            <a:off x="2987824" y="908720"/>
            <a:ext cx="4454525" cy="5472608"/>
            <a:chOff x="2987824" y="908720"/>
            <a:chExt cx="4454525" cy="4533543"/>
          </a:xfrm>
        </p:grpSpPr>
        <p:sp>
          <p:nvSpPr>
            <p:cNvPr id="27672" name="Rectangle 24"/>
            <p:cNvSpPr>
              <a:spLocks noChangeArrowheads="1"/>
            </p:cNvSpPr>
            <p:nvPr/>
          </p:nvSpPr>
          <p:spPr bwMode="auto">
            <a:xfrm>
              <a:off x="2987824" y="908720"/>
              <a:ext cx="4382760" cy="431131"/>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rtl="0" fontAlgn="base">
                <a:spcBef>
                  <a:spcPct val="0"/>
                </a:spcBef>
                <a:spcAft>
                  <a:spcPct val="0"/>
                </a:spcAft>
              </a:pPr>
              <a:r>
                <a:rPr lang="fa-IR" sz="1400" b="1" dirty="0" smtClean="0">
                  <a:solidFill>
                    <a:prstClr val="black"/>
                  </a:solidFill>
                  <a:latin typeface="Calibri" pitchFamily="34" charset="0"/>
                  <a:ea typeface="Calibri" pitchFamily="34" charset="0"/>
                  <a:cs typeface="B Zar" pitchFamily="2" charset="-78"/>
                </a:rPr>
                <a:t>ابلاغ دستورالعمل به اعضاء کميته و کارکنان</a:t>
              </a:r>
              <a:endParaRPr lang="en-US" sz="1400" dirty="0" smtClean="0">
                <a:solidFill>
                  <a:prstClr val="black"/>
                </a:solidFill>
                <a:latin typeface="Arial" pitchFamily="34" charset="0"/>
                <a:cs typeface="Arial" pitchFamily="34" charset="0"/>
              </a:endParaRPr>
            </a:p>
          </p:txBody>
        </p:sp>
        <p:sp>
          <p:nvSpPr>
            <p:cNvPr id="27671" name="Rectangle 23"/>
            <p:cNvSpPr>
              <a:spLocks noChangeArrowheads="1"/>
            </p:cNvSpPr>
            <p:nvPr/>
          </p:nvSpPr>
          <p:spPr bwMode="auto">
            <a:xfrm>
              <a:off x="2987824" y="1620499"/>
              <a:ext cx="4382760" cy="431131"/>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rtl="0" fontAlgn="base">
                <a:spcBef>
                  <a:spcPct val="0"/>
                </a:spcBef>
                <a:spcAft>
                  <a:spcPct val="0"/>
                </a:spcAft>
              </a:pPr>
              <a:r>
                <a:rPr lang="fa-IR" sz="1400" b="1" dirty="0" smtClean="0">
                  <a:solidFill>
                    <a:prstClr val="black"/>
                  </a:solidFill>
                  <a:latin typeface="Calibri" pitchFamily="34" charset="0"/>
                  <a:ea typeface="Calibri" pitchFamily="34" charset="0"/>
                  <a:cs typeface="B Zar" pitchFamily="2" charset="-78"/>
                </a:rPr>
                <a:t>تشکيل کميته مروج سلامت مدرسه</a:t>
              </a:r>
              <a:endParaRPr lang="en-US" sz="1400" dirty="0" smtClean="0">
                <a:solidFill>
                  <a:prstClr val="black"/>
                </a:solidFill>
                <a:latin typeface="Arial" pitchFamily="34" charset="0"/>
                <a:cs typeface="Arial" pitchFamily="34" charset="0"/>
              </a:endParaRPr>
            </a:p>
          </p:txBody>
        </p:sp>
        <p:sp>
          <p:nvSpPr>
            <p:cNvPr id="27670" name="Rectangle 22"/>
            <p:cNvSpPr>
              <a:spLocks noChangeArrowheads="1"/>
            </p:cNvSpPr>
            <p:nvPr/>
          </p:nvSpPr>
          <p:spPr bwMode="auto">
            <a:xfrm>
              <a:off x="2987824" y="2310690"/>
              <a:ext cx="4382760" cy="431131"/>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rtl="0" fontAlgn="base">
                <a:spcBef>
                  <a:spcPct val="0"/>
                </a:spcBef>
                <a:spcAft>
                  <a:spcPct val="0"/>
                </a:spcAft>
              </a:pPr>
              <a:r>
                <a:rPr lang="en-US" sz="1400" b="1" dirty="0" smtClean="0">
                  <a:solidFill>
                    <a:prstClr val="black"/>
                  </a:solidFill>
                  <a:latin typeface="Calibri" pitchFamily="34" charset="0"/>
                  <a:ea typeface="Calibri" pitchFamily="34" charset="0"/>
                  <a:cs typeface="B Zar" pitchFamily="2" charset="-78"/>
                </a:rPr>
                <a:t> </a:t>
              </a:r>
              <a:r>
                <a:rPr lang="fa-IR" sz="1400" b="1" dirty="0" smtClean="0">
                  <a:solidFill>
                    <a:prstClr val="black"/>
                  </a:solidFill>
                  <a:latin typeface="Calibri" pitchFamily="34" charset="0"/>
                  <a:ea typeface="Calibri" pitchFamily="34" charset="0"/>
                  <a:cs typeface="B Zar" pitchFamily="2" charset="-78"/>
                </a:rPr>
                <a:t>شناسايي و صدور ابلاغ جهت اعضاء کميته مروج</a:t>
              </a:r>
              <a:r>
                <a:rPr lang="en-US" sz="1400" b="1" dirty="0" smtClean="0">
                  <a:solidFill>
                    <a:prstClr val="black"/>
                  </a:solidFill>
                  <a:latin typeface="Calibri" pitchFamily="34" charset="0"/>
                  <a:ea typeface="Calibri" pitchFamily="34" charset="0"/>
                  <a:cs typeface="B Zar" pitchFamily="2" charset="-78"/>
                </a:rPr>
                <a:t> </a:t>
              </a:r>
              <a:endParaRPr lang="en-US" sz="1400" dirty="0" smtClean="0">
                <a:solidFill>
                  <a:prstClr val="black"/>
                </a:solidFill>
                <a:latin typeface="Arial" pitchFamily="34" charset="0"/>
                <a:cs typeface="Arial" pitchFamily="34" charset="0"/>
              </a:endParaRPr>
            </a:p>
          </p:txBody>
        </p:sp>
        <p:sp>
          <p:nvSpPr>
            <p:cNvPr id="27669" name="Rectangle 21"/>
            <p:cNvSpPr>
              <a:spLocks noChangeArrowheads="1"/>
            </p:cNvSpPr>
            <p:nvPr/>
          </p:nvSpPr>
          <p:spPr bwMode="auto">
            <a:xfrm>
              <a:off x="3059589" y="3030088"/>
              <a:ext cx="4382760" cy="431131"/>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rtl="0" fontAlgn="base">
                <a:spcBef>
                  <a:spcPct val="0"/>
                </a:spcBef>
                <a:spcAft>
                  <a:spcPct val="0"/>
                </a:spcAft>
              </a:pPr>
              <a:r>
                <a:rPr lang="fa-IR" sz="1400" b="1" dirty="0" smtClean="0">
                  <a:solidFill>
                    <a:prstClr val="black"/>
                  </a:solidFill>
                  <a:latin typeface="Calibri" pitchFamily="34" charset="0"/>
                  <a:ea typeface="Calibri" pitchFamily="34" charset="0"/>
                  <a:cs typeface="B Zar" pitchFamily="2" charset="-78"/>
                </a:rPr>
                <a:t>برگزاري جلسه توجيهي برنامه جهت دانش آموزان اولياء و کارکنان</a:t>
              </a:r>
              <a:r>
                <a:rPr lang="en-US" sz="1400" b="1" dirty="0" smtClean="0">
                  <a:solidFill>
                    <a:prstClr val="black"/>
                  </a:solidFill>
                  <a:latin typeface="Calibri" pitchFamily="34" charset="0"/>
                  <a:ea typeface="Calibri" pitchFamily="34" charset="0"/>
                  <a:cs typeface="B Zar" pitchFamily="2" charset="-78"/>
                </a:rPr>
                <a:t> </a:t>
              </a:r>
              <a:endParaRPr lang="en-US" sz="1400" dirty="0" smtClean="0">
                <a:solidFill>
                  <a:prstClr val="black"/>
                </a:solidFill>
                <a:latin typeface="Arial" pitchFamily="34" charset="0"/>
                <a:cs typeface="Arial" pitchFamily="34" charset="0"/>
              </a:endParaRPr>
            </a:p>
          </p:txBody>
        </p:sp>
        <p:sp>
          <p:nvSpPr>
            <p:cNvPr id="27668" name="Rectangle 20"/>
            <p:cNvSpPr>
              <a:spLocks noChangeArrowheads="1"/>
            </p:cNvSpPr>
            <p:nvPr/>
          </p:nvSpPr>
          <p:spPr bwMode="auto">
            <a:xfrm>
              <a:off x="3059589" y="3677737"/>
              <a:ext cx="4382760" cy="431131"/>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rtl="0" fontAlgn="base">
                <a:spcBef>
                  <a:spcPct val="0"/>
                </a:spcBef>
                <a:spcAft>
                  <a:spcPct val="0"/>
                </a:spcAft>
              </a:pPr>
              <a:r>
                <a:rPr lang="fa-IR" sz="1400" b="1" dirty="0" smtClean="0">
                  <a:solidFill>
                    <a:prstClr val="black"/>
                  </a:solidFill>
                  <a:latin typeface="Calibri" pitchFamily="34" charset="0"/>
                  <a:ea typeface="Calibri" pitchFamily="34" charset="0"/>
                  <a:cs typeface="B Zar" pitchFamily="2" charset="-78"/>
                </a:rPr>
                <a:t>تدوين برنامه عملياتي</a:t>
              </a:r>
              <a:endParaRPr lang="en-US" sz="1400" dirty="0" smtClean="0">
                <a:solidFill>
                  <a:prstClr val="black"/>
                </a:solidFill>
                <a:latin typeface="Arial" pitchFamily="34" charset="0"/>
                <a:cs typeface="Arial" pitchFamily="34" charset="0"/>
              </a:endParaRPr>
            </a:p>
          </p:txBody>
        </p:sp>
        <p:sp>
          <p:nvSpPr>
            <p:cNvPr id="27667" name="Rectangle 19"/>
            <p:cNvSpPr>
              <a:spLocks noChangeArrowheads="1"/>
            </p:cNvSpPr>
            <p:nvPr/>
          </p:nvSpPr>
          <p:spPr bwMode="auto">
            <a:xfrm>
              <a:off x="3059589" y="4296814"/>
              <a:ext cx="4382760" cy="452084"/>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rtl="0" fontAlgn="base">
                <a:spcBef>
                  <a:spcPct val="0"/>
                </a:spcBef>
                <a:spcAft>
                  <a:spcPct val="0"/>
                </a:spcAft>
              </a:pPr>
              <a:r>
                <a:rPr lang="fa-IR" sz="1400" b="1" dirty="0" smtClean="0">
                  <a:solidFill>
                    <a:prstClr val="black"/>
                  </a:solidFill>
                  <a:latin typeface="Calibri" pitchFamily="34" charset="0"/>
                  <a:ea typeface="Calibri" pitchFamily="34" charset="0"/>
                  <a:cs typeface="B Zar" pitchFamily="2" charset="-78"/>
                </a:rPr>
                <a:t>تکميل چک ليست خود ارزيابي‌</a:t>
              </a:r>
              <a:endParaRPr lang="en-US" sz="1400" dirty="0" smtClean="0">
                <a:solidFill>
                  <a:prstClr val="black"/>
                </a:solidFill>
                <a:latin typeface="Arial" pitchFamily="34" charset="0"/>
                <a:cs typeface="Arial" pitchFamily="34" charset="0"/>
              </a:endParaRPr>
            </a:p>
          </p:txBody>
        </p:sp>
        <p:sp>
          <p:nvSpPr>
            <p:cNvPr id="27666" name="Rectangle 18"/>
            <p:cNvSpPr>
              <a:spLocks noChangeArrowheads="1"/>
            </p:cNvSpPr>
            <p:nvPr/>
          </p:nvSpPr>
          <p:spPr bwMode="auto">
            <a:xfrm>
              <a:off x="3059589" y="5011132"/>
              <a:ext cx="4382760" cy="43113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rtl="0" fontAlgn="base">
                <a:spcBef>
                  <a:spcPct val="0"/>
                </a:spcBef>
                <a:spcAft>
                  <a:spcPct val="0"/>
                </a:spcAft>
              </a:pPr>
              <a:r>
                <a:rPr lang="en-US" sz="1400" b="1" dirty="0" smtClean="0">
                  <a:solidFill>
                    <a:prstClr val="black"/>
                  </a:solidFill>
                  <a:latin typeface="Calibri" pitchFamily="34" charset="0"/>
                  <a:ea typeface="Calibri" pitchFamily="34" charset="0"/>
                  <a:cs typeface="B Zar" pitchFamily="2" charset="-78"/>
                </a:rPr>
                <a:t> </a:t>
              </a:r>
              <a:r>
                <a:rPr lang="fa-IR" sz="1400" b="1" dirty="0" smtClean="0">
                  <a:solidFill>
                    <a:prstClr val="black"/>
                  </a:solidFill>
                  <a:latin typeface="Calibri" pitchFamily="34" charset="0"/>
                  <a:ea typeface="Calibri" pitchFamily="34" charset="0"/>
                  <a:cs typeface="B Zar" pitchFamily="2" charset="-78"/>
                </a:rPr>
                <a:t>اعلام نمره خودارزيابي و اعلام آمادگي جهت انجام مميزي خارجي به ستاد</a:t>
              </a:r>
              <a:endParaRPr lang="en-US" sz="1400" dirty="0" smtClean="0">
                <a:solidFill>
                  <a:prstClr val="black"/>
                </a:solidFill>
                <a:latin typeface="Arial" pitchFamily="34" charset="0"/>
                <a:cs typeface="Arial" pitchFamily="34" charset="0"/>
              </a:endParaRPr>
            </a:p>
          </p:txBody>
        </p:sp>
        <p:sp>
          <p:nvSpPr>
            <p:cNvPr id="27655" name="AutoShape 7"/>
            <p:cNvSpPr>
              <a:spLocks noChangeShapeType="1"/>
            </p:cNvSpPr>
            <p:nvPr/>
          </p:nvSpPr>
          <p:spPr bwMode="auto">
            <a:xfrm>
              <a:off x="5237950" y="4748898"/>
              <a:ext cx="0" cy="262234"/>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algn="l" rtl="0"/>
              <a:endParaRPr lang="en-US" sz="1400">
                <a:solidFill>
                  <a:prstClr val="black"/>
                </a:solidFill>
              </a:endParaRPr>
            </a:p>
          </p:txBody>
        </p:sp>
        <p:sp>
          <p:nvSpPr>
            <p:cNvPr id="27654" name="AutoShape 6"/>
            <p:cNvSpPr>
              <a:spLocks noChangeShapeType="1"/>
            </p:cNvSpPr>
            <p:nvPr/>
          </p:nvSpPr>
          <p:spPr bwMode="auto">
            <a:xfrm>
              <a:off x="5238585" y="4108868"/>
              <a:ext cx="0" cy="18794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algn="l" rtl="0"/>
              <a:endParaRPr lang="en-US" sz="1400">
                <a:solidFill>
                  <a:prstClr val="black"/>
                </a:solidFill>
              </a:endParaRPr>
            </a:p>
          </p:txBody>
        </p:sp>
        <p:sp>
          <p:nvSpPr>
            <p:cNvPr id="27653" name="AutoShape 5"/>
            <p:cNvSpPr>
              <a:spLocks noChangeShapeType="1"/>
            </p:cNvSpPr>
            <p:nvPr/>
          </p:nvSpPr>
          <p:spPr bwMode="auto">
            <a:xfrm>
              <a:off x="5238585" y="3461219"/>
              <a:ext cx="635" cy="216518"/>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algn="l" rtl="0"/>
              <a:endParaRPr lang="en-US" sz="1400">
                <a:solidFill>
                  <a:prstClr val="black"/>
                </a:solidFill>
              </a:endParaRPr>
            </a:p>
          </p:txBody>
        </p:sp>
        <p:sp>
          <p:nvSpPr>
            <p:cNvPr id="27652" name="AutoShape 4"/>
            <p:cNvSpPr>
              <a:spLocks noChangeShapeType="1"/>
            </p:cNvSpPr>
            <p:nvPr/>
          </p:nvSpPr>
          <p:spPr bwMode="auto">
            <a:xfrm>
              <a:off x="5237950" y="2741821"/>
              <a:ext cx="1270" cy="288267"/>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algn="l" rtl="0"/>
              <a:endParaRPr lang="en-US" sz="1400">
                <a:solidFill>
                  <a:prstClr val="black"/>
                </a:solidFill>
              </a:endParaRPr>
            </a:p>
          </p:txBody>
        </p:sp>
        <p:sp>
          <p:nvSpPr>
            <p:cNvPr id="27651" name="AutoShape 3"/>
            <p:cNvSpPr>
              <a:spLocks noChangeShapeType="1"/>
            </p:cNvSpPr>
            <p:nvPr/>
          </p:nvSpPr>
          <p:spPr bwMode="auto">
            <a:xfrm>
              <a:off x="5237950" y="2051630"/>
              <a:ext cx="635" cy="25906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algn="l" rtl="0"/>
              <a:endParaRPr lang="en-US" sz="1400">
                <a:solidFill>
                  <a:prstClr val="black"/>
                </a:solidFill>
              </a:endParaRPr>
            </a:p>
          </p:txBody>
        </p:sp>
        <p:sp>
          <p:nvSpPr>
            <p:cNvPr id="27650" name="AutoShape 2"/>
            <p:cNvSpPr>
              <a:spLocks noChangeShapeType="1"/>
            </p:cNvSpPr>
            <p:nvPr/>
          </p:nvSpPr>
          <p:spPr bwMode="auto">
            <a:xfrm>
              <a:off x="5190318" y="1339851"/>
              <a:ext cx="0" cy="280648"/>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algn="l" rtl="0"/>
              <a:endParaRPr lang="en-US" sz="1400">
                <a:solidFill>
                  <a:prstClr val="black"/>
                </a:solidFill>
              </a:endParaRPr>
            </a:p>
          </p:txBody>
        </p:sp>
      </p:grpSp>
      <p:sp>
        <p:nvSpPr>
          <p:cNvPr id="27686" name="Rectangle 38"/>
          <p:cNvSpPr>
            <a:spLocks noChangeArrowheads="1"/>
          </p:cNvSpPr>
          <p:nvPr/>
        </p:nvSpPr>
        <p:spPr bwMode="auto">
          <a:xfrm>
            <a:off x="4479634" y="5011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rtl="0" fontAlgn="base">
              <a:spcBef>
                <a:spcPct val="0"/>
              </a:spcBef>
              <a:spcAft>
                <a:spcPct val="0"/>
              </a:spcAft>
            </a:pPr>
            <a:endParaRPr lang="en-US" dirty="0"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910484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73" name="Rectangle 25"/>
          <p:cNvSpPr>
            <a:spLocks noChangeArrowheads="1"/>
          </p:cNvSpPr>
          <p:nvPr/>
        </p:nvSpPr>
        <p:spPr bwMode="auto">
          <a:xfrm>
            <a:off x="1689773" y="209545"/>
            <a:ext cx="6691255"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fa-IR" sz="2400" b="1" dirty="0" smtClean="0">
                <a:solidFill>
                  <a:srgbClr val="FE8637">
                    <a:lumMod val="75000"/>
                  </a:srgbClr>
                </a:solidFill>
                <a:latin typeface="Calibri" pitchFamily="34" charset="0"/>
                <a:ea typeface="Calibri" pitchFamily="34" charset="0"/>
                <a:cs typeface="B Zar" pitchFamily="2" charset="-78"/>
              </a:rPr>
              <a:t>نمودار جريان فرآيند برنامه مدارس مروج سلامت در مدرسه</a:t>
            </a:r>
            <a:endParaRPr lang="en-US" sz="2400" dirty="0" smtClean="0">
              <a:solidFill>
                <a:srgbClr val="FE8637">
                  <a:lumMod val="75000"/>
                </a:srgbClr>
              </a:solidFill>
              <a:latin typeface="Arial" pitchFamily="34" charset="0"/>
              <a:cs typeface="Arial" pitchFamily="34" charset="0"/>
            </a:endParaRPr>
          </a:p>
          <a:p>
            <a:pPr algn="ctr" rtl="0" eaLnBrk="0" fontAlgn="base" hangingPunct="0">
              <a:spcBef>
                <a:spcPct val="0"/>
              </a:spcBef>
              <a:spcAft>
                <a:spcPct val="0"/>
              </a:spcAft>
            </a:pPr>
            <a:endParaRPr lang="en-US" sz="2400" dirty="0" smtClean="0">
              <a:solidFill>
                <a:prstClr val="black"/>
              </a:solidFill>
              <a:latin typeface="Arial" pitchFamily="34" charset="0"/>
              <a:cs typeface="Arial" pitchFamily="34" charset="0"/>
            </a:endParaRPr>
          </a:p>
        </p:txBody>
      </p:sp>
      <p:grpSp>
        <p:nvGrpSpPr>
          <p:cNvPr id="28" name="Group 27"/>
          <p:cNvGrpSpPr/>
          <p:nvPr/>
        </p:nvGrpSpPr>
        <p:grpSpPr>
          <a:xfrm>
            <a:off x="2915816" y="908720"/>
            <a:ext cx="4382760" cy="5040560"/>
            <a:chOff x="3059589" y="5751484"/>
            <a:chExt cx="4382760" cy="3231261"/>
          </a:xfrm>
        </p:grpSpPr>
        <p:sp>
          <p:nvSpPr>
            <p:cNvPr id="27665" name="Rectangle 17"/>
            <p:cNvSpPr>
              <a:spLocks noChangeArrowheads="1"/>
            </p:cNvSpPr>
            <p:nvPr/>
          </p:nvSpPr>
          <p:spPr bwMode="auto">
            <a:xfrm>
              <a:off x="3059589" y="5751484"/>
              <a:ext cx="4382760" cy="431131"/>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rtl="0" fontAlgn="base">
                <a:spcBef>
                  <a:spcPct val="0"/>
                </a:spcBef>
                <a:spcAft>
                  <a:spcPct val="0"/>
                </a:spcAft>
              </a:pPr>
              <a:r>
                <a:rPr lang="fa-IR" sz="1400" b="1" dirty="0" smtClean="0">
                  <a:solidFill>
                    <a:prstClr val="black"/>
                  </a:solidFill>
                  <a:latin typeface="Calibri" pitchFamily="34" charset="0"/>
                  <a:ea typeface="Calibri" pitchFamily="34" charset="0"/>
                  <a:cs typeface="B Zar" pitchFamily="2" charset="-78"/>
                </a:rPr>
                <a:t>تشکيل کميته مروج مدرسه</a:t>
              </a:r>
              <a:endParaRPr lang="en-US" sz="1400" dirty="0" smtClean="0">
                <a:solidFill>
                  <a:prstClr val="black"/>
                </a:solidFill>
                <a:latin typeface="Arial" pitchFamily="34" charset="0"/>
                <a:cs typeface="Arial" pitchFamily="34" charset="0"/>
              </a:endParaRPr>
            </a:p>
          </p:txBody>
        </p:sp>
        <p:sp>
          <p:nvSpPr>
            <p:cNvPr id="27664" name="Rectangle 16"/>
            <p:cNvSpPr>
              <a:spLocks noChangeArrowheads="1"/>
            </p:cNvSpPr>
            <p:nvPr/>
          </p:nvSpPr>
          <p:spPr bwMode="auto">
            <a:xfrm>
              <a:off x="3059589" y="6468343"/>
              <a:ext cx="4382760" cy="431131"/>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rtl="0" fontAlgn="base">
                <a:spcBef>
                  <a:spcPct val="0"/>
                </a:spcBef>
                <a:spcAft>
                  <a:spcPct val="0"/>
                </a:spcAft>
              </a:pPr>
              <a:r>
                <a:rPr lang="fa-IR" sz="1400" b="1" smtClean="0">
                  <a:solidFill>
                    <a:prstClr val="black"/>
                  </a:solidFill>
                  <a:latin typeface="Calibri" pitchFamily="34" charset="0"/>
                  <a:ea typeface="Calibri" pitchFamily="34" charset="0"/>
                  <a:cs typeface="B Zar" pitchFamily="2" charset="-78"/>
                </a:rPr>
                <a:t>تهيه ليستي از مشکلات مدرسه و تلاش براي رفع آنها</a:t>
              </a:r>
              <a:endParaRPr lang="en-US" sz="1400" smtClean="0">
                <a:solidFill>
                  <a:prstClr val="black"/>
                </a:solidFill>
                <a:latin typeface="Arial" pitchFamily="34" charset="0"/>
                <a:cs typeface="Arial" pitchFamily="34" charset="0"/>
              </a:endParaRPr>
            </a:p>
          </p:txBody>
        </p:sp>
        <p:sp>
          <p:nvSpPr>
            <p:cNvPr id="27663" name="Rectangle 15"/>
            <p:cNvSpPr>
              <a:spLocks noChangeArrowheads="1"/>
            </p:cNvSpPr>
            <p:nvPr/>
          </p:nvSpPr>
          <p:spPr bwMode="auto">
            <a:xfrm>
              <a:off x="3059589" y="7113452"/>
              <a:ext cx="4382760" cy="431131"/>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rtl="0" fontAlgn="base">
                <a:spcBef>
                  <a:spcPct val="0"/>
                </a:spcBef>
                <a:spcAft>
                  <a:spcPct val="0"/>
                </a:spcAft>
              </a:pPr>
              <a:r>
                <a:rPr lang="fa-IR" sz="1400" b="1" smtClean="0">
                  <a:solidFill>
                    <a:prstClr val="black"/>
                  </a:solidFill>
                  <a:latin typeface="Calibri" pitchFamily="34" charset="0"/>
                  <a:ea typeface="Calibri" pitchFamily="34" charset="0"/>
                  <a:cs typeface="B Zar" pitchFamily="2" charset="-78"/>
                </a:rPr>
                <a:t>تهيه ليستي از اقدامات لازم موجود در دستورالعمل جهت برنامه</a:t>
              </a:r>
              <a:endParaRPr lang="en-US" sz="1400" smtClean="0">
                <a:solidFill>
                  <a:prstClr val="black"/>
                </a:solidFill>
                <a:latin typeface="Arial" pitchFamily="34" charset="0"/>
                <a:cs typeface="Arial" pitchFamily="34" charset="0"/>
              </a:endParaRPr>
            </a:p>
          </p:txBody>
        </p:sp>
        <p:sp>
          <p:nvSpPr>
            <p:cNvPr id="27662" name="Rectangle 14"/>
            <p:cNvSpPr>
              <a:spLocks noChangeArrowheads="1"/>
            </p:cNvSpPr>
            <p:nvPr/>
          </p:nvSpPr>
          <p:spPr bwMode="auto">
            <a:xfrm>
              <a:off x="3059589" y="7837295"/>
              <a:ext cx="4382760" cy="431131"/>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rtl="0" fontAlgn="base">
                <a:spcBef>
                  <a:spcPct val="0"/>
                </a:spcBef>
                <a:spcAft>
                  <a:spcPct val="0"/>
                </a:spcAft>
              </a:pPr>
              <a:r>
                <a:rPr lang="fa-IR" sz="1400" b="1" dirty="0" smtClean="0">
                  <a:solidFill>
                    <a:prstClr val="black"/>
                  </a:solidFill>
                  <a:latin typeface="Calibri" pitchFamily="34" charset="0"/>
                  <a:ea typeface="Calibri" pitchFamily="34" charset="0"/>
                  <a:cs typeface="B Zar" pitchFamily="2" charset="-78"/>
                </a:rPr>
                <a:t>آمادگي جهت انجام مميزي مرحله دوم</a:t>
              </a:r>
              <a:endParaRPr lang="en-US" sz="1400" dirty="0" smtClean="0">
                <a:solidFill>
                  <a:prstClr val="black"/>
                </a:solidFill>
                <a:latin typeface="Arial" pitchFamily="34" charset="0"/>
                <a:cs typeface="Arial" pitchFamily="34" charset="0"/>
              </a:endParaRPr>
            </a:p>
          </p:txBody>
        </p:sp>
        <p:sp>
          <p:nvSpPr>
            <p:cNvPr id="27661" name="Rectangle 13"/>
            <p:cNvSpPr>
              <a:spLocks noChangeArrowheads="1"/>
            </p:cNvSpPr>
            <p:nvPr/>
          </p:nvSpPr>
          <p:spPr bwMode="auto">
            <a:xfrm>
              <a:off x="3059589" y="8551614"/>
              <a:ext cx="4382760" cy="431131"/>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rtl="0" fontAlgn="base">
                <a:spcBef>
                  <a:spcPct val="0"/>
                </a:spcBef>
                <a:spcAft>
                  <a:spcPct val="0"/>
                </a:spcAft>
              </a:pPr>
              <a:r>
                <a:rPr lang="fa-IR" sz="1400" b="1" smtClean="0">
                  <a:solidFill>
                    <a:prstClr val="black"/>
                  </a:solidFill>
                  <a:latin typeface="Calibri" pitchFamily="34" charset="0"/>
                  <a:ea typeface="Calibri" pitchFamily="34" charset="0"/>
                  <a:cs typeface="B Zar" pitchFamily="2" charset="-78"/>
                </a:rPr>
                <a:t>پايش مرتب فعاليتهاي برنامه</a:t>
              </a:r>
              <a:r>
                <a:rPr lang="en-US" sz="1400" b="1" smtClean="0">
                  <a:solidFill>
                    <a:prstClr val="black"/>
                  </a:solidFill>
                  <a:latin typeface="Calibri" pitchFamily="34" charset="0"/>
                  <a:ea typeface="Calibri" pitchFamily="34" charset="0"/>
                  <a:cs typeface="B Zar" pitchFamily="2" charset="-78"/>
                </a:rPr>
                <a:t> </a:t>
              </a:r>
              <a:endParaRPr lang="en-US" sz="1400" smtClean="0">
                <a:solidFill>
                  <a:prstClr val="black"/>
                </a:solidFill>
                <a:latin typeface="Arial" pitchFamily="34" charset="0"/>
                <a:cs typeface="Arial" pitchFamily="34" charset="0"/>
              </a:endParaRPr>
            </a:p>
          </p:txBody>
        </p:sp>
        <p:sp>
          <p:nvSpPr>
            <p:cNvPr id="27660" name="AutoShape 12"/>
            <p:cNvSpPr>
              <a:spLocks noChangeShapeType="1"/>
            </p:cNvSpPr>
            <p:nvPr/>
          </p:nvSpPr>
          <p:spPr bwMode="auto">
            <a:xfrm>
              <a:off x="5190318" y="8323667"/>
              <a:ext cx="0" cy="227947"/>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algn="l" rtl="0"/>
              <a:endParaRPr lang="en-US" sz="1400">
                <a:solidFill>
                  <a:prstClr val="black"/>
                </a:solidFill>
              </a:endParaRPr>
            </a:p>
          </p:txBody>
        </p:sp>
        <p:sp>
          <p:nvSpPr>
            <p:cNvPr id="27659" name="AutoShape 11"/>
            <p:cNvSpPr>
              <a:spLocks noChangeShapeType="1"/>
            </p:cNvSpPr>
            <p:nvPr/>
          </p:nvSpPr>
          <p:spPr bwMode="auto">
            <a:xfrm>
              <a:off x="5237950" y="7544583"/>
              <a:ext cx="0" cy="292712"/>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algn="l" rtl="0"/>
              <a:endParaRPr lang="en-US" sz="1400">
                <a:solidFill>
                  <a:prstClr val="black"/>
                </a:solidFill>
              </a:endParaRPr>
            </a:p>
          </p:txBody>
        </p:sp>
        <p:sp>
          <p:nvSpPr>
            <p:cNvPr id="27658" name="AutoShape 10"/>
            <p:cNvSpPr>
              <a:spLocks noChangeShapeType="1"/>
            </p:cNvSpPr>
            <p:nvPr/>
          </p:nvSpPr>
          <p:spPr bwMode="auto">
            <a:xfrm>
              <a:off x="5237950" y="6909633"/>
              <a:ext cx="0" cy="203819"/>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algn="l" rtl="0"/>
              <a:endParaRPr lang="en-US" sz="1400">
                <a:solidFill>
                  <a:prstClr val="black"/>
                </a:solidFill>
              </a:endParaRPr>
            </a:p>
          </p:txBody>
        </p:sp>
        <p:sp>
          <p:nvSpPr>
            <p:cNvPr id="27657" name="AutoShape 9"/>
            <p:cNvSpPr>
              <a:spLocks noChangeShapeType="1"/>
            </p:cNvSpPr>
            <p:nvPr/>
          </p:nvSpPr>
          <p:spPr bwMode="auto">
            <a:xfrm>
              <a:off x="5237950" y="6182615"/>
              <a:ext cx="0" cy="285728"/>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algn="l" rtl="0"/>
              <a:endParaRPr lang="en-US" sz="1400">
                <a:solidFill>
                  <a:prstClr val="black"/>
                </a:solidFill>
              </a:endParaRPr>
            </a:p>
          </p:txBody>
        </p:sp>
      </p:grpSp>
      <p:sp>
        <p:nvSpPr>
          <p:cNvPr id="27686" name="Rectangle 38"/>
          <p:cNvSpPr>
            <a:spLocks noChangeArrowheads="1"/>
          </p:cNvSpPr>
          <p:nvPr/>
        </p:nvSpPr>
        <p:spPr bwMode="auto">
          <a:xfrm>
            <a:off x="4479634" y="5011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rtl="0" fontAlgn="base">
              <a:spcBef>
                <a:spcPct val="0"/>
              </a:spcBef>
              <a:spcAft>
                <a:spcPct val="0"/>
              </a:spcAft>
            </a:pPr>
            <a:endParaRPr lang="en-US" dirty="0"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537139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67546" y="476672"/>
            <a:ext cx="8208913" cy="5544615"/>
          </a:xfrm>
          <a:prstGeom prst="rect">
            <a:avLst/>
          </a:prstGeom>
          <a:noFill/>
          <a:ln w="9525">
            <a:noFill/>
            <a:miter lim="800000"/>
            <a:headEnd/>
            <a:tailEnd/>
          </a:ln>
        </p:spPr>
      </p:pic>
    </p:spTree>
  </p:cSld>
  <p:clrMapOvr>
    <a:masterClrMapping/>
  </p:clrMapOvr>
  <p:transition spd="med">
    <p:pull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14348" y="785794"/>
            <a:ext cx="8229600" cy="1143000"/>
          </a:xfrm>
        </p:spPr>
        <p:txBody>
          <a:bodyPr>
            <a:normAutofit/>
          </a:bodyPr>
          <a:lstStyle/>
          <a:p>
            <a:pPr algn="ctr" rtl="1"/>
            <a:r>
              <a:rPr lang="fa-IR" sz="3100" b="1" dirty="0" smtClean="0">
                <a:solidFill>
                  <a:srgbClr val="FF0000"/>
                </a:solidFill>
                <a:effectLst>
                  <a:outerShdw blurRad="38100" dist="38100" dir="2700000" algn="tl">
                    <a:srgbClr val="000000">
                      <a:alpha val="43137"/>
                    </a:srgbClr>
                  </a:outerShdw>
                </a:effectLst>
                <a:latin typeface="+mn-lt"/>
                <a:ea typeface="+mn-ea"/>
                <a:cs typeface="B Zar" pitchFamily="2" charset="-78"/>
              </a:rPr>
              <a:t>اعضاء كميته مدرسه مروج سلامت در مدرسه مجري : </a:t>
            </a:r>
            <a:r>
              <a:rPr lang="en-US" dirty="0" smtClean="0"/>
              <a:t/>
            </a:r>
            <a:br>
              <a:rPr lang="en-US" dirty="0" smtClean="0"/>
            </a:br>
            <a:endParaRPr lang="en-US" dirty="0"/>
          </a:p>
        </p:txBody>
      </p:sp>
      <p:sp>
        <p:nvSpPr>
          <p:cNvPr id="6" name="Content Placeholder 5"/>
          <p:cNvSpPr>
            <a:spLocks noGrp="1"/>
          </p:cNvSpPr>
          <p:nvPr>
            <p:ph idx="1"/>
          </p:nvPr>
        </p:nvSpPr>
        <p:spPr>
          <a:xfrm>
            <a:off x="500035" y="1428736"/>
            <a:ext cx="8229600" cy="4572029"/>
          </a:xfrm>
        </p:spPr>
        <p:txBody>
          <a:bodyPr>
            <a:normAutofit/>
          </a:bodyPr>
          <a:lstStyle/>
          <a:p>
            <a:pPr lvl="0"/>
            <a:r>
              <a:rPr lang="fa-IR" sz="2400" smtClean="0"/>
              <a:t>مدير مدرسه يا معاون اجرایی مدرسه ( رئیس کمیته )</a:t>
            </a:r>
            <a:endParaRPr lang="en-US" sz="2400" smtClean="0"/>
          </a:p>
          <a:p>
            <a:pPr lvl="0"/>
            <a:r>
              <a:rPr lang="fa-IR" sz="2400" smtClean="0"/>
              <a:t>مربي بهداشت يا رابط بهداشت مدرسه ( دبیر )</a:t>
            </a:r>
            <a:endParaRPr lang="en-US" sz="2400" smtClean="0"/>
          </a:p>
          <a:p>
            <a:pPr lvl="0"/>
            <a:r>
              <a:rPr lang="fa-IR" sz="2400" smtClean="0"/>
              <a:t>مراقب پرورشی مدرسه</a:t>
            </a:r>
            <a:endParaRPr lang="en-US" sz="2400" smtClean="0"/>
          </a:p>
          <a:p>
            <a:pPr lvl="0"/>
            <a:r>
              <a:rPr lang="fa-IR" sz="2400" smtClean="0"/>
              <a:t>نمایندگان معلمین مدرسه</a:t>
            </a:r>
            <a:endParaRPr lang="en-US" sz="2400" smtClean="0"/>
          </a:p>
          <a:p>
            <a:pPr lvl="0"/>
            <a:r>
              <a:rPr lang="fa-IR" sz="2400" smtClean="0"/>
              <a:t>منتخب داوطلبان سلامت</a:t>
            </a:r>
            <a:endParaRPr lang="en-US" sz="2400" smtClean="0"/>
          </a:p>
          <a:p>
            <a:pPr lvl="0"/>
            <a:r>
              <a:rPr lang="fa-IR" sz="2400" smtClean="0"/>
              <a:t>نمايندگان دانش آموزان یا شورای دانش آموزی مدرسه </a:t>
            </a:r>
            <a:endParaRPr lang="en-US" sz="2400" smtClean="0"/>
          </a:p>
          <a:p>
            <a:pPr lvl="0"/>
            <a:r>
              <a:rPr lang="fa-IR" sz="2400" smtClean="0"/>
              <a:t>مسؤول بوفه وتهيه وتوزيع مواد غذايي</a:t>
            </a:r>
            <a:endParaRPr lang="en-US" sz="2400" smtClean="0"/>
          </a:p>
          <a:p>
            <a:pPr lvl="0"/>
            <a:r>
              <a:rPr lang="fa-IR" sz="2400" smtClean="0"/>
              <a:t>نماينده شوراهاي محلي</a:t>
            </a:r>
            <a:endParaRPr lang="en-US" sz="2400" smtClean="0"/>
          </a:p>
          <a:p>
            <a:r>
              <a:rPr lang="fa-IR" sz="2400" smtClean="0"/>
              <a:t>نماينده انجمن اولياومربيان </a:t>
            </a:r>
          </a:p>
          <a:p>
            <a:r>
              <a:rPr lang="fa-IR" sz="2400" smtClean="0">
                <a:effectLst>
                  <a:outerShdw blurRad="38100" dist="38100" dir="2700000" algn="tl">
                    <a:srgbClr val="000000">
                      <a:alpha val="43137"/>
                    </a:srgbClr>
                  </a:outerShdw>
                </a:effectLst>
              </a:rPr>
              <a:t>رییس یا نماینده مرکز بهداشتی ودرمانی که مدرسه را تحت پوشش دارد</a:t>
            </a:r>
            <a:endParaRPr lang="en-US" sz="2400" dirty="0">
              <a:effectLst>
                <a:outerShdw blurRad="38100" dist="38100" dir="2700000" algn="tl">
                  <a:srgbClr val="000000">
                    <a:alpha val="43137"/>
                  </a:srgbClr>
                </a:outerShdw>
              </a:effectLst>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
                                        <p:tgtEl>
                                          <p:spTgt spid="6">
                                            <p:txEl>
                                              <p:pRg st="0" end="0"/>
                                            </p:txEl>
                                          </p:spTgt>
                                        </p:tgtEl>
                                      </p:cBhvr>
                                    </p:animEffect>
                                    <p:anim calcmode="lin" valueType="num">
                                      <p:cBhvr>
                                        <p:cTn id="8" dur="2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200" fill="hold"/>
                                        <p:tgtEl>
                                          <p:spTgt spid="6">
                                            <p:txEl>
                                              <p:pRg st="0" end="0"/>
                                            </p:txEl>
                                          </p:spTgt>
                                        </p:tgtEl>
                                        <p:attrNameLst>
                                          <p:attrName>ppt_y</p:attrName>
                                        </p:attrNameLst>
                                      </p:cBhvr>
                                      <p:tavLst>
                                        <p:tav tm="0">
                                          <p:val>
                                            <p:strVal val="#ppt_y+0.31"/>
                                          </p:val>
                                        </p:tav>
                                        <p:tav tm="100000">
                                          <p:val>
                                            <p:strVal val="#ppt_y+0.31"/>
                                          </p:val>
                                        </p:tav>
                                      </p:tavLst>
                                    </p:anim>
                                    <p:anim calcmode="lin" valueType="num">
                                      <p:cBhvr>
                                        <p:cTn id="10" dur="300" decel="50000" fill="hold">
                                          <p:stCondLst>
                                            <p:cond delay="200"/>
                                          </p:stCondLst>
                                        </p:cTn>
                                        <p:tgtEl>
                                          <p:spTgt spid="6">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300" decel="50000" fill="hold">
                                          <p:stCondLst>
                                            <p:cond delay="200"/>
                                          </p:stCondLst>
                                        </p:cTn>
                                        <p:tgtEl>
                                          <p:spTgt spid="6">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
                                        <p:tgtEl>
                                          <p:spTgt spid="6">
                                            <p:txEl>
                                              <p:pRg st="1" end="1"/>
                                            </p:txEl>
                                          </p:spTgt>
                                        </p:tgtEl>
                                      </p:cBhvr>
                                    </p:animEffect>
                                    <p:anim calcmode="lin" valueType="num">
                                      <p:cBhvr>
                                        <p:cTn id="17" dur="2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8" dur="200" fill="hold"/>
                                        <p:tgtEl>
                                          <p:spTgt spid="6">
                                            <p:txEl>
                                              <p:pRg st="1" end="1"/>
                                            </p:txEl>
                                          </p:spTgt>
                                        </p:tgtEl>
                                        <p:attrNameLst>
                                          <p:attrName>ppt_y</p:attrName>
                                        </p:attrNameLst>
                                      </p:cBhvr>
                                      <p:tavLst>
                                        <p:tav tm="0">
                                          <p:val>
                                            <p:strVal val="#ppt_y+0.31"/>
                                          </p:val>
                                        </p:tav>
                                        <p:tav tm="100000">
                                          <p:val>
                                            <p:strVal val="#ppt_y+0.31"/>
                                          </p:val>
                                        </p:tav>
                                      </p:tavLst>
                                    </p:anim>
                                    <p:anim calcmode="lin" valueType="num">
                                      <p:cBhvr>
                                        <p:cTn id="19" dur="300" decel="50000" fill="hold">
                                          <p:stCondLst>
                                            <p:cond delay="200"/>
                                          </p:stCondLst>
                                        </p:cTn>
                                        <p:tgtEl>
                                          <p:spTgt spid="6">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300" decel="50000" fill="hold">
                                          <p:stCondLst>
                                            <p:cond delay="200"/>
                                          </p:stCondLst>
                                        </p:cTn>
                                        <p:tgtEl>
                                          <p:spTgt spid="6">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
                                        <p:tgtEl>
                                          <p:spTgt spid="6">
                                            <p:txEl>
                                              <p:pRg st="2" end="2"/>
                                            </p:txEl>
                                          </p:spTgt>
                                        </p:tgtEl>
                                      </p:cBhvr>
                                    </p:animEffect>
                                    <p:anim calcmode="lin" valueType="num">
                                      <p:cBhvr>
                                        <p:cTn id="26" dur="2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7" dur="200" fill="hold"/>
                                        <p:tgtEl>
                                          <p:spTgt spid="6">
                                            <p:txEl>
                                              <p:pRg st="2" end="2"/>
                                            </p:txEl>
                                          </p:spTgt>
                                        </p:tgtEl>
                                        <p:attrNameLst>
                                          <p:attrName>ppt_y</p:attrName>
                                        </p:attrNameLst>
                                      </p:cBhvr>
                                      <p:tavLst>
                                        <p:tav tm="0">
                                          <p:val>
                                            <p:strVal val="#ppt_y+0.31"/>
                                          </p:val>
                                        </p:tav>
                                        <p:tav tm="100000">
                                          <p:val>
                                            <p:strVal val="#ppt_y+0.31"/>
                                          </p:val>
                                        </p:tav>
                                      </p:tavLst>
                                    </p:anim>
                                    <p:anim calcmode="lin" valueType="num">
                                      <p:cBhvr>
                                        <p:cTn id="28" dur="300" decel="50000" fill="hold">
                                          <p:stCondLst>
                                            <p:cond delay="200"/>
                                          </p:stCondLst>
                                        </p:cTn>
                                        <p:tgtEl>
                                          <p:spTgt spid="6">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300" decel="50000" fill="hold">
                                          <p:stCondLst>
                                            <p:cond delay="200"/>
                                          </p:stCondLst>
                                        </p:cTn>
                                        <p:tgtEl>
                                          <p:spTgt spid="6">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fade">
                                      <p:cBhvr>
                                        <p:cTn id="34" dur="50"/>
                                        <p:tgtEl>
                                          <p:spTgt spid="6">
                                            <p:txEl>
                                              <p:pRg st="3" end="3"/>
                                            </p:txEl>
                                          </p:spTgt>
                                        </p:tgtEl>
                                      </p:cBhvr>
                                    </p:animEffect>
                                    <p:anim calcmode="lin" valueType="num">
                                      <p:cBhvr>
                                        <p:cTn id="35" dur="2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6" dur="200" fill="hold"/>
                                        <p:tgtEl>
                                          <p:spTgt spid="6">
                                            <p:txEl>
                                              <p:pRg st="3" end="3"/>
                                            </p:txEl>
                                          </p:spTgt>
                                        </p:tgtEl>
                                        <p:attrNameLst>
                                          <p:attrName>ppt_y</p:attrName>
                                        </p:attrNameLst>
                                      </p:cBhvr>
                                      <p:tavLst>
                                        <p:tav tm="0">
                                          <p:val>
                                            <p:strVal val="#ppt_y+0.31"/>
                                          </p:val>
                                        </p:tav>
                                        <p:tav tm="100000">
                                          <p:val>
                                            <p:strVal val="#ppt_y+0.31"/>
                                          </p:val>
                                        </p:tav>
                                      </p:tavLst>
                                    </p:anim>
                                    <p:anim calcmode="lin" valueType="num">
                                      <p:cBhvr>
                                        <p:cTn id="37" dur="300" decel="50000" fill="hold">
                                          <p:stCondLst>
                                            <p:cond delay="200"/>
                                          </p:stCondLst>
                                        </p:cTn>
                                        <p:tgtEl>
                                          <p:spTgt spid="6">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300" decel="50000" fill="hold">
                                          <p:stCondLst>
                                            <p:cond delay="200"/>
                                          </p:stCondLst>
                                        </p:cTn>
                                        <p:tgtEl>
                                          <p:spTgt spid="6">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animEffect transition="in" filter="fade">
                                      <p:cBhvr>
                                        <p:cTn id="43" dur="50"/>
                                        <p:tgtEl>
                                          <p:spTgt spid="6">
                                            <p:txEl>
                                              <p:pRg st="4" end="4"/>
                                            </p:txEl>
                                          </p:spTgt>
                                        </p:tgtEl>
                                      </p:cBhvr>
                                    </p:animEffect>
                                    <p:anim calcmode="lin" valueType="num">
                                      <p:cBhvr>
                                        <p:cTn id="44" dur="2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5" dur="200" fill="hold"/>
                                        <p:tgtEl>
                                          <p:spTgt spid="6">
                                            <p:txEl>
                                              <p:pRg st="4" end="4"/>
                                            </p:txEl>
                                          </p:spTgt>
                                        </p:tgtEl>
                                        <p:attrNameLst>
                                          <p:attrName>ppt_y</p:attrName>
                                        </p:attrNameLst>
                                      </p:cBhvr>
                                      <p:tavLst>
                                        <p:tav tm="0">
                                          <p:val>
                                            <p:strVal val="#ppt_y+0.31"/>
                                          </p:val>
                                        </p:tav>
                                        <p:tav tm="100000">
                                          <p:val>
                                            <p:strVal val="#ppt_y+0.31"/>
                                          </p:val>
                                        </p:tav>
                                      </p:tavLst>
                                    </p:anim>
                                    <p:anim calcmode="lin" valueType="num">
                                      <p:cBhvr>
                                        <p:cTn id="46" dur="300" decel="50000" fill="hold">
                                          <p:stCondLst>
                                            <p:cond delay="200"/>
                                          </p:stCondLst>
                                        </p:cTn>
                                        <p:tgtEl>
                                          <p:spTgt spid="6">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300" decel="50000" fill="hold">
                                          <p:stCondLst>
                                            <p:cond delay="200"/>
                                          </p:stCondLst>
                                        </p:cTn>
                                        <p:tgtEl>
                                          <p:spTgt spid="6">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3" presetClass="entr" presetSubtype="0" fill="hold" nodeType="clickEffect">
                                  <p:stCondLst>
                                    <p:cond delay="0"/>
                                  </p:stCondLst>
                                  <p:childTnLst>
                                    <p:set>
                                      <p:cBhvr>
                                        <p:cTn id="51" dur="1" fill="hold">
                                          <p:stCondLst>
                                            <p:cond delay="0"/>
                                          </p:stCondLst>
                                        </p:cTn>
                                        <p:tgtEl>
                                          <p:spTgt spid="6">
                                            <p:txEl>
                                              <p:pRg st="5" end="5"/>
                                            </p:txEl>
                                          </p:spTgt>
                                        </p:tgtEl>
                                        <p:attrNameLst>
                                          <p:attrName>style.visibility</p:attrName>
                                        </p:attrNameLst>
                                      </p:cBhvr>
                                      <p:to>
                                        <p:strVal val="visible"/>
                                      </p:to>
                                    </p:set>
                                    <p:animEffect transition="in" filter="fade">
                                      <p:cBhvr>
                                        <p:cTn id="52" dur="50"/>
                                        <p:tgtEl>
                                          <p:spTgt spid="6">
                                            <p:txEl>
                                              <p:pRg st="5" end="5"/>
                                            </p:txEl>
                                          </p:spTgt>
                                        </p:tgtEl>
                                      </p:cBhvr>
                                    </p:animEffect>
                                    <p:anim calcmode="lin" valueType="num">
                                      <p:cBhvr>
                                        <p:cTn id="53" dur="2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4" dur="200" fill="hold"/>
                                        <p:tgtEl>
                                          <p:spTgt spid="6">
                                            <p:txEl>
                                              <p:pRg st="5" end="5"/>
                                            </p:txEl>
                                          </p:spTgt>
                                        </p:tgtEl>
                                        <p:attrNameLst>
                                          <p:attrName>ppt_y</p:attrName>
                                        </p:attrNameLst>
                                      </p:cBhvr>
                                      <p:tavLst>
                                        <p:tav tm="0">
                                          <p:val>
                                            <p:strVal val="#ppt_y+0.31"/>
                                          </p:val>
                                        </p:tav>
                                        <p:tav tm="100000">
                                          <p:val>
                                            <p:strVal val="#ppt_y+0.31"/>
                                          </p:val>
                                        </p:tav>
                                      </p:tavLst>
                                    </p:anim>
                                    <p:anim calcmode="lin" valueType="num">
                                      <p:cBhvr>
                                        <p:cTn id="55" dur="300" decel="50000" fill="hold">
                                          <p:stCondLst>
                                            <p:cond delay="200"/>
                                          </p:stCondLst>
                                        </p:cTn>
                                        <p:tgtEl>
                                          <p:spTgt spid="6">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300" decel="50000" fill="hold">
                                          <p:stCondLst>
                                            <p:cond delay="200"/>
                                          </p:stCondLst>
                                        </p:cTn>
                                        <p:tgtEl>
                                          <p:spTgt spid="6">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3" presetClass="entr" presetSubtype="0" fill="hold" nodeType="clickEffect">
                                  <p:stCondLst>
                                    <p:cond delay="0"/>
                                  </p:stCondLst>
                                  <p:childTnLst>
                                    <p:set>
                                      <p:cBhvr>
                                        <p:cTn id="60" dur="1" fill="hold">
                                          <p:stCondLst>
                                            <p:cond delay="0"/>
                                          </p:stCondLst>
                                        </p:cTn>
                                        <p:tgtEl>
                                          <p:spTgt spid="6">
                                            <p:txEl>
                                              <p:pRg st="6" end="6"/>
                                            </p:txEl>
                                          </p:spTgt>
                                        </p:tgtEl>
                                        <p:attrNameLst>
                                          <p:attrName>style.visibility</p:attrName>
                                        </p:attrNameLst>
                                      </p:cBhvr>
                                      <p:to>
                                        <p:strVal val="visible"/>
                                      </p:to>
                                    </p:set>
                                    <p:animEffect transition="in" filter="fade">
                                      <p:cBhvr>
                                        <p:cTn id="61" dur="50"/>
                                        <p:tgtEl>
                                          <p:spTgt spid="6">
                                            <p:txEl>
                                              <p:pRg st="6" end="6"/>
                                            </p:txEl>
                                          </p:spTgt>
                                        </p:tgtEl>
                                      </p:cBhvr>
                                    </p:animEffect>
                                    <p:anim calcmode="lin" valueType="num">
                                      <p:cBhvr>
                                        <p:cTn id="62" dur="2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63" dur="200" fill="hold"/>
                                        <p:tgtEl>
                                          <p:spTgt spid="6">
                                            <p:txEl>
                                              <p:pRg st="6" end="6"/>
                                            </p:txEl>
                                          </p:spTgt>
                                        </p:tgtEl>
                                        <p:attrNameLst>
                                          <p:attrName>ppt_y</p:attrName>
                                        </p:attrNameLst>
                                      </p:cBhvr>
                                      <p:tavLst>
                                        <p:tav tm="0">
                                          <p:val>
                                            <p:strVal val="#ppt_y+0.31"/>
                                          </p:val>
                                        </p:tav>
                                        <p:tav tm="100000">
                                          <p:val>
                                            <p:strVal val="#ppt_y+0.31"/>
                                          </p:val>
                                        </p:tav>
                                      </p:tavLst>
                                    </p:anim>
                                    <p:anim calcmode="lin" valueType="num">
                                      <p:cBhvr>
                                        <p:cTn id="64" dur="300" decel="50000" fill="hold">
                                          <p:stCondLst>
                                            <p:cond delay="200"/>
                                          </p:stCondLst>
                                        </p:cTn>
                                        <p:tgtEl>
                                          <p:spTgt spid="6">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300" decel="50000" fill="hold">
                                          <p:stCondLst>
                                            <p:cond delay="200"/>
                                          </p:stCondLst>
                                        </p:cTn>
                                        <p:tgtEl>
                                          <p:spTgt spid="6">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3" presetClass="entr" presetSubtype="0" fill="hold" nodeType="clickEffect">
                                  <p:stCondLst>
                                    <p:cond delay="0"/>
                                  </p:stCondLst>
                                  <p:childTnLst>
                                    <p:set>
                                      <p:cBhvr>
                                        <p:cTn id="69" dur="1" fill="hold">
                                          <p:stCondLst>
                                            <p:cond delay="0"/>
                                          </p:stCondLst>
                                        </p:cTn>
                                        <p:tgtEl>
                                          <p:spTgt spid="6">
                                            <p:txEl>
                                              <p:pRg st="7" end="7"/>
                                            </p:txEl>
                                          </p:spTgt>
                                        </p:tgtEl>
                                        <p:attrNameLst>
                                          <p:attrName>style.visibility</p:attrName>
                                        </p:attrNameLst>
                                      </p:cBhvr>
                                      <p:to>
                                        <p:strVal val="visible"/>
                                      </p:to>
                                    </p:set>
                                    <p:animEffect transition="in" filter="fade">
                                      <p:cBhvr>
                                        <p:cTn id="70" dur="50"/>
                                        <p:tgtEl>
                                          <p:spTgt spid="6">
                                            <p:txEl>
                                              <p:pRg st="7" end="7"/>
                                            </p:txEl>
                                          </p:spTgt>
                                        </p:tgtEl>
                                      </p:cBhvr>
                                    </p:animEffect>
                                    <p:anim calcmode="lin" valueType="num">
                                      <p:cBhvr>
                                        <p:cTn id="71" dur="2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72" dur="200" fill="hold"/>
                                        <p:tgtEl>
                                          <p:spTgt spid="6">
                                            <p:txEl>
                                              <p:pRg st="7" end="7"/>
                                            </p:txEl>
                                          </p:spTgt>
                                        </p:tgtEl>
                                        <p:attrNameLst>
                                          <p:attrName>ppt_y</p:attrName>
                                        </p:attrNameLst>
                                      </p:cBhvr>
                                      <p:tavLst>
                                        <p:tav tm="0">
                                          <p:val>
                                            <p:strVal val="#ppt_y+0.31"/>
                                          </p:val>
                                        </p:tav>
                                        <p:tav tm="100000">
                                          <p:val>
                                            <p:strVal val="#ppt_y+0.31"/>
                                          </p:val>
                                        </p:tav>
                                      </p:tavLst>
                                    </p:anim>
                                    <p:anim calcmode="lin" valueType="num">
                                      <p:cBhvr>
                                        <p:cTn id="73" dur="300" decel="50000" fill="hold">
                                          <p:stCondLst>
                                            <p:cond delay="200"/>
                                          </p:stCondLst>
                                        </p:cTn>
                                        <p:tgtEl>
                                          <p:spTgt spid="6">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300" decel="50000" fill="hold">
                                          <p:stCondLst>
                                            <p:cond delay="200"/>
                                          </p:stCondLst>
                                        </p:cTn>
                                        <p:tgtEl>
                                          <p:spTgt spid="6">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3" presetClass="entr" presetSubtype="0" fill="hold" nodeType="clickEffect">
                                  <p:stCondLst>
                                    <p:cond delay="0"/>
                                  </p:stCondLst>
                                  <p:childTnLst>
                                    <p:set>
                                      <p:cBhvr>
                                        <p:cTn id="78" dur="1" fill="hold">
                                          <p:stCondLst>
                                            <p:cond delay="0"/>
                                          </p:stCondLst>
                                        </p:cTn>
                                        <p:tgtEl>
                                          <p:spTgt spid="6">
                                            <p:txEl>
                                              <p:pRg st="8" end="8"/>
                                            </p:txEl>
                                          </p:spTgt>
                                        </p:tgtEl>
                                        <p:attrNameLst>
                                          <p:attrName>style.visibility</p:attrName>
                                        </p:attrNameLst>
                                      </p:cBhvr>
                                      <p:to>
                                        <p:strVal val="visible"/>
                                      </p:to>
                                    </p:set>
                                    <p:animEffect transition="in" filter="fade">
                                      <p:cBhvr>
                                        <p:cTn id="79" dur="50"/>
                                        <p:tgtEl>
                                          <p:spTgt spid="6">
                                            <p:txEl>
                                              <p:pRg st="8" end="8"/>
                                            </p:txEl>
                                          </p:spTgt>
                                        </p:tgtEl>
                                      </p:cBhvr>
                                    </p:animEffect>
                                    <p:anim calcmode="lin" valueType="num">
                                      <p:cBhvr>
                                        <p:cTn id="80" dur="2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81" dur="200" fill="hold"/>
                                        <p:tgtEl>
                                          <p:spTgt spid="6">
                                            <p:txEl>
                                              <p:pRg st="8" end="8"/>
                                            </p:txEl>
                                          </p:spTgt>
                                        </p:tgtEl>
                                        <p:attrNameLst>
                                          <p:attrName>ppt_y</p:attrName>
                                        </p:attrNameLst>
                                      </p:cBhvr>
                                      <p:tavLst>
                                        <p:tav tm="0">
                                          <p:val>
                                            <p:strVal val="#ppt_y+0.31"/>
                                          </p:val>
                                        </p:tav>
                                        <p:tav tm="100000">
                                          <p:val>
                                            <p:strVal val="#ppt_y+0.31"/>
                                          </p:val>
                                        </p:tav>
                                      </p:tavLst>
                                    </p:anim>
                                    <p:anim calcmode="lin" valueType="num">
                                      <p:cBhvr>
                                        <p:cTn id="82" dur="300" decel="50000" fill="hold">
                                          <p:stCondLst>
                                            <p:cond delay="200"/>
                                          </p:stCondLst>
                                        </p:cTn>
                                        <p:tgtEl>
                                          <p:spTgt spid="6">
                                            <p:txEl>
                                              <p:pRg st="8" end="8"/>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3" dur="300" decel="50000" fill="hold">
                                          <p:stCondLst>
                                            <p:cond delay="200"/>
                                          </p:stCondLst>
                                        </p:cTn>
                                        <p:tgtEl>
                                          <p:spTgt spid="6">
                                            <p:txEl>
                                              <p:pRg st="8" end="8"/>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3" presetClass="entr" presetSubtype="0" fill="hold" nodeType="clickEffect">
                                  <p:stCondLst>
                                    <p:cond delay="0"/>
                                  </p:stCondLst>
                                  <p:childTnLst>
                                    <p:set>
                                      <p:cBhvr>
                                        <p:cTn id="87" dur="1" fill="hold">
                                          <p:stCondLst>
                                            <p:cond delay="0"/>
                                          </p:stCondLst>
                                        </p:cTn>
                                        <p:tgtEl>
                                          <p:spTgt spid="6">
                                            <p:txEl>
                                              <p:pRg st="9" end="9"/>
                                            </p:txEl>
                                          </p:spTgt>
                                        </p:tgtEl>
                                        <p:attrNameLst>
                                          <p:attrName>style.visibility</p:attrName>
                                        </p:attrNameLst>
                                      </p:cBhvr>
                                      <p:to>
                                        <p:strVal val="visible"/>
                                      </p:to>
                                    </p:set>
                                    <p:animEffect transition="in" filter="fade">
                                      <p:cBhvr>
                                        <p:cTn id="88" dur="50"/>
                                        <p:tgtEl>
                                          <p:spTgt spid="6">
                                            <p:txEl>
                                              <p:pRg st="9" end="9"/>
                                            </p:txEl>
                                          </p:spTgt>
                                        </p:tgtEl>
                                      </p:cBhvr>
                                    </p:animEffect>
                                    <p:anim calcmode="lin" valueType="num">
                                      <p:cBhvr>
                                        <p:cTn id="89" dur="2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90" dur="200" fill="hold"/>
                                        <p:tgtEl>
                                          <p:spTgt spid="6">
                                            <p:txEl>
                                              <p:pRg st="9" end="9"/>
                                            </p:txEl>
                                          </p:spTgt>
                                        </p:tgtEl>
                                        <p:attrNameLst>
                                          <p:attrName>ppt_y</p:attrName>
                                        </p:attrNameLst>
                                      </p:cBhvr>
                                      <p:tavLst>
                                        <p:tav tm="0">
                                          <p:val>
                                            <p:strVal val="#ppt_y+0.31"/>
                                          </p:val>
                                        </p:tav>
                                        <p:tav tm="100000">
                                          <p:val>
                                            <p:strVal val="#ppt_y+0.31"/>
                                          </p:val>
                                        </p:tav>
                                      </p:tavLst>
                                    </p:anim>
                                    <p:anim calcmode="lin" valueType="num">
                                      <p:cBhvr>
                                        <p:cTn id="91" dur="300" decel="50000" fill="hold">
                                          <p:stCondLst>
                                            <p:cond delay="200"/>
                                          </p:stCondLst>
                                        </p:cTn>
                                        <p:tgtEl>
                                          <p:spTgt spid="6">
                                            <p:txEl>
                                              <p:pRg st="9" end="9"/>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92" dur="300" decel="50000" fill="hold">
                                          <p:stCondLst>
                                            <p:cond delay="200"/>
                                          </p:stCondLst>
                                        </p:cTn>
                                        <p:tgtEl>
                                          <p:spTgt spid="6">
                                            <p:txEl>
                                              <p:pRg st="9" end="9"/>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52476"/>
            <a:ext cx="7543800" cy="747698"/>
          </a:xfrm>
        </p:spPr>
        <p:txBody>
          <a:bodyPr>
            <a:normAutofit fontScale="90000"/>
          </a:bodyPr>
          <a:lstStyle/>
          <a:p>
            <a:pPr algn="ctr"/>
            <a:r>
              <a:rPr lang="fa-IR" smtClean="0">
                <a:solidFill>
                  <a:srgbClr val="FF0000"/>
                </a:solidFill>
              </a:rPr>
              <a:t>وظايف كميته مدرسه</a:t>
            </a:r>
            <a:r>
              <a:rPr lang="en-US" smtClean="0">
                <a:solidFill>
                  <a:srgbClr val="FF0000"/>
                </a:solidFill>
              </a:rPr>
              <a:t/>
            </a:r>
            <a:br>
              <a:rPr lang="en-US" smtClean="0">
                <a:solidFill>
                  <a:srgbClr val="FF0000"/>
                </a:solidFill>
              </a:rPr>
            </a:br>
            <a:endParaRPr lang="fa-IR">
              <a:solidFill>
                <a:srgbClr val="FF0000"/>
              </a:solidFill>
            </a:endParaRPr>
          </a:p>
        </p:txBody>
      </p:sp>
      <p:sp>
        <p:nvSpPr>
          <p:cNvPr id="5" name="Text Placeholder 4"/>
          <p:cNvSpPr>
            <a:spLocks noGrp="1"/>
          </p:cNvSpPr>
          <p:nvPr>
            <p:ph type="body" sz="half" idx="3"/>
          </p:nvPr>
        </p:nvSpPr>
        <p:spPr>
          <a:xfrm>
            <a:off x="357158" y="1285860"/>
            <a:ext cx="8101042" cy="4514864"/>
          </a:xfrm>
        </p:spPr>
        <p:txBody>
          <a:bodyPr>
            <a:normAutofit/>
          </a:bodyPr>
          <a:lstStyle/>
          <a:p>
            <a:pPr lvl="0">
              <a:lnSpc>
                <a:spcPct val="150000"/>
              </a:lnSpc>
            </a:pPr>
            <a:r>
              <a:rPr lang="fa-IR" sz="1800" b="1" smtClean="0"/>
              <a:t>تدوین و تعهد خط مشی سلامت مدرسه توسط مدیر مدرسه و نصب آن در محل های قابل دید در مدرسه</a:t>
            </a:r>
            <a:endParaRPr lang="en-US" sz="1800" b="1" smtClean="0"/>
          </a:p>
          <a:p>
            <a:pPr lvl="0">
              <a:lnSpc>
                <a:spcPct val="150000"/>
              </a:lnSpc>
            </a:pPr>
            <a:r>
              <a:rPr lang="fa-IR" sz="1800" b="1" smtClean="0"/>
              <a:t>برآورد وپيگيري تامين منابع آموزشي</a:t>
            </a:r>
            <a:endParaRPr lang="en-US" sz="1800" b="1" smtClean="0"/>
          </a:p>
          <a:p>
            <a:pPr lvl="0">
              <a:lnSpc>
                <a:spcPct val="150000"/>
              </a:lnSpc>
            </a:pPr>
            <a:r>
              <a:rPr lang="fa-IR" sz="1800" b="1" smtClean="0"/>
              <a:t>برآورد نياز هاي بهداشتي مدرسه</a:t>
            </a:r>
            <a:endParaRPr lang="en-US" sz="1800" b="1" smtClean="0"/>
          </a:p>
          <a:p>
            <a:pPr lvl="0">
              <a:lnSpc>
                <a:spcPct val="150000"/>
              </a:lnSpc>
            </a:pPr>
            <a:r>
              <a:rPr lang="fa-IR" sz="1800" b="1" smtClean="0"/>
              <a:t>کمک به تعیین موضوعات بهداشتی که برای مدرسه از اولویت برخوردارند</a:t>
            </a:r>
            <a:endParaRPr lang="en-US" sz="1800" b="1" smtClean="0"/>
          </a:p>
          <a:p>
            <a:pPr lvl="0">
              <a:lnSpc>
                <a:spcPct val="150000"/>
              </a:lnSpc>
            </a:pPr>
            <a:r>
              <a:rPr lang="fa-IR" sz="1800" b="1" smtClean="0"/>
              <a:t>برآورد هزينه ها ي سالانه</a:t>
            </a:r>
            <a:endParaRPr lang="en-US" sz="1800" b="1" smtClean="0"/>
          </a:p>
          <a:p>
            <a:pPr lvl="0">
              <a:lnSpc>
                <a:spcPct val="150000"/>
              </a:lnSpc>
            </a:pPr>
            <a:r>
              <a:rPr lang="fa-IR" sz="1800" b="1" smtClean="0"/>
              <a:t>ارتباط با شوراهاي محلي وساير افراد جامعه همكاری  در جهت جلب مشاركت جامعه</a:t>
            </a:r>
            <a:endParaRPr lang="en-US" sz="1800" b="1" smtClean="0"/>
          </a:p>
          <a:p>
            <a:pPr lvl="0">
              <a:lnSpc>
                <a:spcPct val="150000"/>
              </a:lnSpc>
            </a:pPr>
            <a:r>
              <a:rPr lang="fa-IR" sz="1800" b="1" smtClean="0"/>
              <a:t>بررسي مشكلات موجود وبرنامه ريزي براي رفع آنها در سطح مدرسه</a:t>
            </a:r>
            <a:endParaRPr lang="en-US" sz="1800" b="1" smtClean="0"/>
          </a:p>
        </p:txBody>
      </p:sp>
    </p:spTree>
  </p:cSld>
  <p:clrMapOvr>
    <a:masterClrMapping/>
  </p:clrMapOvr>
  <p:transition spd="med">
    <p:split dir="in"/>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3"/>
          </p:nvPr>
        </p:nvSpPr>
        <p:spPr>
          <a:xfrm>
            <a:off x="642910" y="628648"/>
            <a:ext cx="8001056" cy="5443558"/>
          </a:xfrm>
        </p:spPr>
        <p:txBody>
          <a:bodyPr>
            <a:normAutofit/>
          </a:bodyPr>
          <a:lstStyle/>
          <a:p>
            <a:pPr lvl="0">
              <a:lnSpc>
                <a:spcPct val="150000"/>
              </a:lnSpc>
            </a:pPr>
            <a:r>
              <a:rPr lang="fa-IR" sz="2000" b="1" smtClean="0"/>
              <a:t>تصمیم گیری در مورد روشی که رهبران جامعه و دولت میتوانند از آن طریق مدارس را به مکان های سالم تر و امن تر مبدل سازند مانند ساختن توالت های بهداشتی، کاهش تردد وسایل نقلیه در جاده ها و خیابان های مجاور مدرسه،  جمع آوری زباله ها و برطرف کردن سایر آلودگی ها</a:t>
            </a:r>
            <a:endParaRPr lang="en-US" sz="2000" b="1" smtClean="0"/>
          </a:p>
          <a:p>
            <a:pPr lvl="0">
              <a:lnSpc>
                <a:spcPct val="150000"/>
              </a:lnSpc>
            </a:pPr>
            <a:r>
              <a:rPr lang="fa-IR" sz="2000" b="1" smtClean="0"/>
              <a:t>بررسي مشكلات بهداشتي موجود در سطح محله وبرنامه ريزي براي رفع آنها از طريق جلب مشاركت جامعه</a:t>
            </a:r>
            <a:endParaRPr lang="en-US" sz="2000" b="1" smtClean="0"/>
          </a:p>
          <a:p>
            <a:pPr lvl="0">
              <a:lnSpc>
                <a:spcPct val="150000"/>
              </a:lnSpc>
            </a:pPr>
            <a:r>
              <a:rPr lang="fa-IR" sz="2000" b="1" smtClean="0"/>
              <a:t>ارايه پيشنهاد برای بازنگري وتوليد منابع و محتواي آموزشي </a:t>
            </a:r>
            <a:endParaRPr lang="en-US" sz="2000" b="1" smtClean="0"/>
          </a:p>
          <a:p>
            <a:pPr lvl="0">
              <a:lnSpc>
                <a:spcPct val="150000"/>
              </a:lnSpc>
            </a:pPr>
            <a:r>
              <a:rPr lang="fa-IR" sz="2000" b="1" smtClean="0"/>
              <a:t>برنامه ريزي فعاليت هاي داوطلبانه  </a:t>
            </a:r>
            <a:endParaRPr lang="en-US" sz="2000" b="1" smtClean="0"/>
          </a:p>
          <a:p>
            <a:pPr>
              <a:lnSpc>
                <a:spcPct val="150000"/>
              </a:lnSpc>
            </a:pPr>
            <a:r>
              <a:rPr lang="fa-IR" sz="2000" b="1" smtClean="0"/>
              <a:t>تشکیل تیم ممیزی داخلی مدرسه</a:t>
            </a:r>
            <a:endParaRPr lang="fa-IR" sz="2000" b="1"/>
          </a:p>
        </p:txBody>
      </p:sp>
    </p:spTree>
  </p:cSld>
  <p:clrMapOvr>
    <a:masterClrMapping/>
  </p:clrMapOvr>
  <p:transition spd="med">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857232"/>
            <a:ext cx="8183880" cy="5000660"/>
          </a:xfrm>
        </p:spPr>
        <p:txBody>
          <a:bodyPr>
            <a:normAutofit/>
          </a:bodyPr>
          <a:lstStyle/>
          <a:p>
            <a:pPr algn="ctr">
              <a:buNone/>
            </a:pPr>
            <a:r>
              <a:rPr lang="fa-IR" b="1" dirty="0" smtClean="0">
                <a:solidFill>
                  <a:srgbClr val="FF0000"/>
                </a:solidFill>
                <a:effectLst>
                  <a:outerShdw blurRad="38100" dist="38100" dir="2700000" algn="tl">
                    <a:srgbClr val="000000">
                      <a:alpha val="43137"/>
                    </a:srgbClr>
                  </a:outerShdw>
                </a:effectLst>
                <a:cs typeface="B Mitra" pitchFamily="2" charset="-78"/>
              </a:rPr>
              <a:t>کمیته اجرايي برنامه مدارس مروج سلامت در منطقه و شهرستان</a:t>
            </a:r>
          </a:p>
          <a:p>
            <a:pPr algn="ctr">
              <a:buNone/>
            </a:pPr>
            <a:endParaRPr lang="fa-IR" b="1" dirty="0" smtClean="0">
              <a:solidFill>
                <a:srgbClr val="FF0000"/>
              </a:solidFill>
              <a:effectLst>
                <a:outerShdw blurRad="38100" dist="38100" dir="2700000" algn="tl">
                  <a:srgbClr val="000000">
                    <a:alpha val="43137"/>
                  </a:srgbClr>
                </a:outerShdw>
              </a:effectLst>
              <a:cs typeface="B Mitra" pitchFamily="2" charset="-78"/>
            </a:endParaRPr>
          </a:p>
          <a:p>
            <a:pPr lvl="0" algn="ctr">
              <a:buNone/>
            </a:pPr>
            <a:r>
              <a:rPr lang="fa-IR" b="1" dirty="0" smtClean="0">
                <a:solidFill>
                  <a:srgbClr val="FF0000"/>
                </a:solidFill>
                <a:effectLst>
                  <a:outerShdw blurRad="38100" dist="38100" dir="2700000" algn="tl">
                    <a:srgbClr val="000000">
                      <a:alpha val="43137"/>
                    </a:srgbClr>
                  </a:outerShdw>
                </a:effectLst>
                <a:cs typeface="B Mitra" pitchFamily="2" charset="-78"/>
              </a:rPr>
              <a:t> مطابق با كارگروه استاني تشكيل مي شود. </a:t>
            </a:r>
          </a:p>
          <a:p>
            <a:pPr lvl="0">
              <a:buNone/>
            </a:pPr>
            <a:endParaRPr lang="fa-IR" b="1" dirty="0" smtClean="0">
              <a:solidFill>
                <a:srgbClr val="FF0000"/>
              </a:solidFill>
              <a:effectLst>
                <a:outerShdw blurRad="38100" dist="38100" dir="2700000" algn="tl">
                  <a:srgbClr val="000000">
                    <a:alpha val="43137"/>
                  </a:srgbClr>
                </a:outerShdw>
              </a:effectLst>
              <a:cs typeface="B Mitra" pitchFamily="2" charset="-78"/>
            </a:endParaRPr>
          </a:p>
          <a:p>
            <a:pPr lvl="0">
              <a:lnSpc>
                <a:spcPct val="150000"/>
              </a:lnSpc>
              <a:buNone/>
            </a:pPr>
            <a:endParaRPr lang="fa-IR" sz="1800" b="1" dirty="0" smtClean="0">
              <a:solidFill>
                <a:srgbClr val="FF0000"/>
              </a:solidFill>
              <a:effectLst>
                <a:outerShdw blurRad="38100" dist="38100" dir="2700000" algn="tl">
                  <a:srgbClr val="000000">
                    <a:alpha val="43137"/>
                  </a:srgbClr>
                </a:outerShdw>
              </a:effectLst>
              <a:cs typeface="B Mitra" pitchFamily="2" charset="-78"/>
            </a:endParaRPr>
          </a:p>
          <a:p>
            <a:pPr lvl="0">
              <a:lnSpc>
                <a:spcPct val="150000"/>
              </a:lnSpc>
            </a:pPr>
            <a:r>
              <a:rPr lang="fa-IR" sz="1800" b="1" dirty="0" smtClean="0"/>
              <a:t>کمیته های مدرسه  هر ماه یکبار ( حداقل 9 بار)</a:t>
            </a:r>
            <a:endParaRPr lang="en-US" sz="1800" b="1" dirty="0" smtClean="0"/>
          </a:p>
          <a:p>
            <a:pPr>
              <a:lnSpc>
                <a:spcPct val="150000"/>
              </a:lnSpc>
              <a:buNone/>
            </a:pPr>
            <a:r>
              <a:rPr lang="fa-IR" sz="2000" b="1" dirty="0" smtClean="0">
                <a:solidFill>
                  <a:srgbClr val="FF0000"/>
                </a:solidFill>
              </a:rPr>
              <a:t>توجه:</a:t>
            </a:r>
            <a:r>
              <a:rPr lang="fa-IR" sz="1800" b="1" dirty="0" smtClean="0"/>
              <a:t> </a:t>
            </a:r>
            <a:endParaRPr lang="en-US" sz="1800" b="1" dirty="0" smtClean="0"/>
          </a:p>
          <a:p>
            <a:pPr>
              <a:lnSpc>
                <a:spcPct val="150000"/>
              </a:lnSpc>
            </a:pPr>
            <a:r>
              <a:rPr lang="fa-IR" sz="1800" b="1" dirty="0" smtClean="0"/>
              <a:t>در صورت نیاز تعداد جلسات کمیته ها افزایش خواهد یافت.</a:t>
            </a:r>
            <a:endParaRPr lang="en-US" sz="1800" b="1" dirty="0" smtClean="0"/>
          </a:p>
          <a:p>
            <a:pPr algn="ctr">
              <a:buNone/>
            </a:pPr>
            <a:endParaRPr lang="fa-IR" b="1" dirty="0" smtClean="0">
              <a:solidFill>
                <a:srgbClr val="FF0000"/>
              </a:solidFill>
              <a:effectLst>
                <a:outerShdw blurRad="38100" dist="38100" dir="2700000" algn="tl">
                  <a:srgbClr val="000000">
                    <a:alpha val="43137"/>
                  </a:srgbClr>
                </a:outerShdw>
              </a:effectLst>
              <a:cs typeface="B Mitra" pitchFamily="2" charset="-78"/>
            </a:endParaRPr>
          </a:p>
          <a:p>
            <a:pPr algn="ctr">
              <a:buNone/>
            </a:pPr>
            <a:endParaRPr lang="en-US" b="1" dirty="0" smtClean="0">
              <a:solidFill>
                <a:srgbClr val="FF0000"/>
              </a:solidFill>
              <a:effectLst>
                <a:outerShdw blurRad="38100" dist="38100" dir="2700000" algn="tl">
                  <a:srgbClr val="000000">
                    <a:alpha val="43137"/>
                  </a:srgbClr>
                </a:outerShdw>
              </a:effectLst>
              <a:cs typeface="B Mitra" pitchFamily="2" charset="-78"/>
            </a:endParaRPr>
          </a:p>
          <a:p>
            <a:pPr>
              <a:buNone/>
            </a:pPr>
            <a:endParaRPr lang="en-US" dirty="0" smtClean="0">
              <a:solidFill>
                <a:srgbClr val="FF0000"/>
              </a:solidFill>
            </a:endParaRPr>
          </a:p>
          <a:p>
            <a:endParaRPr lang="fa-IR" dirty="0">
              <a:solidFill>
                <a:srgbClr val="FF0000"/>
              </a:solidFill>
            </a:endParaRPr>
          </a:p>
        </p:txBody>
      </p:sp>
    </p:spTree>
  </p:cSld>
  <p:clrMapOvr>
    <a:masterClrMapping/>
  </p:clrMapOvr>
  <p:transition spd="med">
    <p:circl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609600"/>
            <a:ext cx="7543800" cy="676260"/>
          </a:xfrm>
        </p:spPr>
        <p:txBody>
          <a:bodyPr/>
          <a:lstStyle/>
          <a:p>
            <a:pPr algn="ctr"/>
            <a:r>
              <a:rPr lang="fa-IR" smtClean="0">
                <a:solidFill>
                  <a:srgbClr val="FF0000"/>
                </a:solidFill>
              </a:rPr>
              <a:t>تیم ممیزی داخلی</a:t>
            </a:r>
            <a:endParaRPr lang="fa-IR">
              <a:solidFill>
                <a:srgbClr val="FF0000"/>
              </a:solidFill>
            </a:endParaRPr>
          </a:p>
        </p:txBody>
      </p:sp>
      <p:sp>
        <p:nvSpPr>
          <p:cNvPr id="7" name="Text Placeholder 6"/>
          <p:cNvSpPr>
            <a:spLocks noGrp="1"/>
          </p:cNvSpPr>
          <p:nvPr>
            <p:ph type="body" sz="half" idx="3"/>
          </p:nvPr>
        </p:nvSpPr>
        <p:spPr>
          <a:xfrm>
            <a:off x="642910" y="1785926"/>
            <a:ext cx="7815291" cy="3857652"/>
          </a:xfrm>
        </p:spPr>
        <p:txBody>
          <a:bodyPr>
            <a:normAutofit/>
          </a:bodyPr>
          <a:lstStyle/>
          <a:p>
            <a:r>
              <a:rPr lang="fa-IR" sz="2400" b="1" dirty="0" smtClean="0"/>
              <a:t>مراقب بهداشت یا رابط بهداشت مدرسه</a:t>
            </a:r>
          </a:p>
          <a:p>
            <a:r>
              <a:rPr lang="fa-IR" sz="2400" b="1" dirty="0" smtClean="0"/>
              <a:t>نماینده معلمان و کارکنان مدرسه</a:t>
            </a:r>
          </a:p>
          <a:p>
            <a:r>
              <a:rPr lang="fa-IR" sz="2400" b="1" dirty="0" smtClean="0"/>
              <a:t>نماینده اولیاء دانش آموزان</a:t>
            </a:r>
          </a:p>
          <a:p>
            <a:r>
              <a:rPr lang="fa-IR" sz="2400" b="1" dirty="0" smtClean="0"/>
              <a:t>نماینده دانش آموزان</a:t>
            </a:r>
          </a:p>
          <a:p>
            <a:endParaRPr lang="fa-IR" sz="2400" b="1" dirty="0" smtClean="0"/>
          </a:p>
          <a:p>
            <a:endParaRPr lang="fa-IR" sz="2400" b="1" dirty="0" smtClean="0"/>
          </a:p>
          <a:p>
            <a:r>
              <a:rPr lang="fa-IR" sz="2400" b="1" dirty="0" smtClean="0"/>
              <a:t>کلیه اعضاء باید از طرف مدیر مد</a:t>
            </a:r>
            <a:r>
              <a:rPr lang="fa-IR" sz="2400" b="1" dirty="0"/>
              <a:t>ر</a:t>
            </a:r>
            <a:r>
              <a:rPr lang="fa-IR" sz="2400" b="1" dirty="0" smtClean="0"/>
              <a:t>سه دارای ابلاغ باشند</a:t>
            </a:r>
          </a:p>
          <a:p>
            <a:r>
              <a:rPr lang="fa-IR" sz="2400" b="1" dirty="0" smtClean="0"/>
              <a:t>یک نفر از افراد باید به عنوان سر ممیز انتخاب شود</a:t>
            </a:r>
            <a:endParaRPr lang="fa-IR" sz="2400" b="1" dirty="0"/>
          </a:p>
        </p:txBody>
      </p:sp>
    </p:spTree>
  </p:cSld>
  <p:clrMapOvr>
    <a:masterClrMapping/>
  </p:clrMapOvr>
  <p:transition spd="med">
    <p:zoom dir="in"/>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09666"/>
            <a:ext cx="7543800" cy="747698"/>
          </a:xfrm>
        </p:spPr>
        <p:txBody>
          <a:bodyPr>
            <a:noAutofit/>
          </a:bodyPr>
          <a:lstStyle/>
          <a:p>
            <a:pPr algn="ctr"/>
            <a:r>
              <a:rPr lang="fa-IR" sz="2800" smtClean="0">
                <a:solidFill>
                  <a:srgbClr val="FF0000"/>
                </a:solidFill>
              </a:rPr>
              <a:t>مدارك ومستندات لازم در مدرسه مروج سلامت</a:t>
            </a:r>
            <a:r>
              <a:rPr lang="en-US" sz="2800" smtClean="0">
                <a:solidFill>
                  <a:srgbClr val="FF0000"/>
                </a:solidFill>
              </a:rPr>
              <a:t/>
            </a:r>
            <a:br>
              <a:rPr lang="en-US" sz="2800" smtClean="0">
                <a:solidFill>
                  <a:srgbClr val="FF0000"/>
                </a:solidFill>
              </a:rPr>
            </a:br>
            <a:endParaRPr lang="fa-IR" sz="2800">
              <a:solidFill>
                <a:srgbClr val="FF0000"/>
              </a:solidFill>
            </a:endParaRPr>
          </a:p>
        </p:txBody>
      </p:sp>
      <p:sp>
        <p:nvSpPr>
          <p:cNvPr id="5" name="Text Placeholder 4"/>
          <p:cNvSpPr>
            <a:spLocks noGrp="1"/>
          </p:cNvSpPr>
          <p:nvPr>
            <p:ph type="body" sz="half" idx="3"/>
          </p:nvPr>
        </p:nvSpPr>
        <p:spPr>
          <a:xfrm>
            <a:off x="914400" y="1714488"/>
            <a:ext cx="7543800" cy="4229112"/>
          </a:xfrm>
        </p:spPr>
        <p:txBody>
          <a:bodyPr>
            <a:normAutofit fontScale="92500" lnSpcReduction="10000"/>
          </a:bodyPr>
          <a:lstStyle/>
          <a:p>
            <a:pPr lvl="0">
              <a:lnSpc>
                <a:spcPct val="150000"/>
              </a:lnSpc>
            </a:pPr>
            <a:r>
              <a:rPr lang="fa-IR" sz="2400" b="1" smtClean="0"/>
              <a:t>دستورالعمل اجرايي مدرسه مروج سلامت</a:t>
            </a:r>
            <a:endParaRPr lang="en-US" sz="2400" b="1" smtClean="0"/>
          </a:p>
          <a:p>
            <a:pPr lvl="0">
              <a:lnSpc>
                <a:spcPct val="150000"/>
              </a:lnSpc>
            </a:pPr>
            <a:r>
              <a:rPr lang="fa-IR" sz="2400" b="1" smtClean="0"/>
              <a:t>برنامه مدون آموزشی براساس نيازسنجي ويژه دانش آموزان ، كاركنان و اولیاء</a:t>
            </a:r>
            <a:endParaRPr lang="en-US" sz="2400" b="1" smtClean="0"/>
          </a:p>
          <a:p>
            <a:pPr lvl="0">
              <a:lnSpc>
                <a:spcPct val="150000"/>
              </a:lnSpc>
            </a:pPr>
            <a:r>
              <a:rPr lang="fa-IR" sz="2400" b="1" smtClean="0"/>
              <a:t>پرونده سلامت مدرسه</a:t>
            </a:r>
            <a:endParaRPr lang="en-US" sz="2400" b="1" smtClean="0"/>
          </a:p>
          <a:p>
            <a:pPr lvl="0">
              <a:lnSpc>
                <a:spcPct val="150000"/>
              </a:lnSpc>
            </a:pPr>
            <a:r>
              <a:rPr lang="fa-IR" sz="2400" b="1" smtClean="0"/>
              <a:t>آيين نامه بهداشت محيط و ايمني مدرسه</a:t>
            </a:r>
            <a:endParaRPr lang="en-US" sz="2400" b="1" smtClean="0"/>
          </a:p>
          <a:p>
            <a:pPr lvl="0">
              <a:lnSpc>
                <a:spcPct val="150000"/>
              </a:lnSpc>
            </a:pPr>
            <a:r>
              <a:rPr lang="fa-IR" sz="2400" b="1" smtClean="0"/>
              <a:t>دستورالعمل پايگاه تغذيه سالم</a:t>
            </a:r>
            <a:endParaRPr lang="en-US" sz="2400" b="1" smtClean="0"/>
          </a:p>
          <a:p>
            <a:pPr lvl="0">
              <a:lnSpc>
                <a:spcPct val="150000"/>
              </a:lnSpc>
            </a:pPr>
            <a:r>
              <a:rPr lang="fa-IR" sz="2400" b="1" smtClean="0"/>
              <a:t>دفتر معاينات دانش آموزان </a:t>
            </a:r>
            <a:endParaRPr lang="en-US" sz="2400" b="1" smtClean="0"/>
          </a:p>
          <a:p>
            <a:pPr lvl="0">
              <a:lnSpc>
                <a:spcPct val="150000"/>
              </a:lnSpc>
            </a:pPr>
            <a:r>
              <a:rPr lang="fa-IR" sz="2400" b="1" smtClean="0"/>
              <a:t>شناسنامه سلامت دانش آموزان</a:t>
            </a:r>
            <a:endParaRPr lang="en-US" sz="2400" b="1" smtClean="0"/>
          </a:p>
          <a:p>
            <a:pPr>
              <a:lnSpc>
                <a:spcPct val="150000"/>
              </a:lnSpc>
            </a:pPr>
            <a:endParaRPr lang="fa-IR" sz="2400" b="1"/>
          </a:p>
        </p:txBody>
      </p:sp>
    </p:spTree>
  </p:cSld>
  <p:clrMapOvr>
    <a:masterClrMapping/>
  </p:clrMapOvr>
  <p:transition spd="med">
    <p:spli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85721" y="642918"/>
            <a:ext cx="8501123" cy="1928826"/>
          </a:xfrm>
          <a:prstGeom prst="rect">
            <a:avLst/>
          </a:prstGeom>
          <a:noFill/>
          <a:ln w="9525">
            <a:noFill/>
            <a:miter lim="800000"/>
            <a:headEnd/>
            <a:tailEnd/>
          </a:ln>
          <a:effectLst>
            <a:outerShdw blurRad="50800" dist="38100" dir="16200000" rotWithShape="0">
              <a:prstClr val="black">
                <a:alpha val="40000"/>
              </a:prstClr>
            </a:outerShdw>
            <a:softEdge rad="635000"/>
          </a:effectLst>
          <a:scene3d>
            <a:camera prst="orthographicFront">
              <a:rot lat="0" lon="0" rev="0"/>
            </a:camera>
            <a:lightRig rig="glow" dir="t">
              <a:rot lat="0" lon="0" rev="14100000"/>
            </a:lightRig>
          </a:scene3d>
          <a:sp3d prstMaterial="softEdge">
            <a:bevelT w="127000" prst="artDeco"/>
          </a:sp3d>
        </p:spPr>
        <p:txBody>
          <a:bodyPr vert="horz" wrap="square" lIns="91440" tIns="45720" rIns="91440" bIns="45720" numCol="1" anchor="b" anchorCtr="0" compatLnSpc="1">
            <a:prstTxWarp prst="textNoShape">
              <a:avLst/>
            </a:prstTxWarp>
          </a:bodyPr>
          <a:lstStyle/>
          <a:p>
            <a:pPr marL="0" marR="0" lvl="0" indent="0" algn="ctr" defTabSz="914400" rtl="1" eaLnBrk="1" fontAlgn="base" latinLnBrk="0" hangingPunct="1">
              <a:lnSpc>
                <a:spcPct val="150000"/>
              </a:lnSpc>
              <a:spcBef>
                <a:spcPct val="0"/>
              </a:spcBef>
              <a:spcAft>
                <a:spcPct val="0"/>
              </a:spcAft>
              <a:buClr>
                <a:srgbClr val="000000"/>
              </a:buClr>
              <a:buSzPct val="100000"/>
              <a:buFontTx/>
              <a:buNone/>
              <a:tabLst/>
              <a:defRPr/>
            </a:pPr>
            <a:r>
              <a:rPr kumimoji="0" lang="ar-SA" sz="4400" b="1" i="0" u="none" strike="noStrike" kern="0" cap="none" spc="0" normalizeH="0" baseline="0" noProof="0" smtClean="0">
                <a:ln>
                  <a:noFill/>
                </a:ln>
                <a:solidFill>
                  <a:srgbClr val="FFFF00"/>
                </a:solidFill>
                <a:effectLst/>
                <a:uLnTx/>
                <a:uFillTx/>
                <a:latin typeface="+mj-lt"/>
                <a:ea typeface="+mj-ea"/>
                <a:cs typeface="B Homa" pitchFamily="2" charset="-78"/>
              </a:rPr>
              <a:t>مدارس </a:t>
            </a:r>
            <a:r>
              <a:rPr kumimoji="0" lang="ar-SA" sz="4400" b="1" i="0" u="none" strike="noStrike" kern="0" cap="none" spc="0" normalizeH="0" baseline="0" noProof="0" dirty="0" smtClean="0">
                <a:ln>
                  <a:noFill/>
                </a:ln>
                <a:solidFill>
                  <a:srgbClr val="FFFF00"/>
                </a:solidFill>
                <a:effectLst/>
                <a:uLnTx/>
                <a:uFillTx/>
                <a:latin typeface="+mj-lt"/>
                <a:ea typeface="+mj-ea"/>
                <a:cs typeface="B Homa" pitchFamily="2" charset="-78"/>
              </a:rPr>
              <a:t>مروج سلامت</a:t>
            </a:r>
            <a:r>
              <a:rPr kumimoji="0" lang="fa-IR" sz="4400" b="1" i="0" u="none" strike="noStrike" kern="0" cap="none" spc="0" normalizeH="0" baseline="0" noProof="0" smtClean="0">
                <a:ln>
                  <a:noFill/>
                </a:ln>
                <a:solidFill>
                  <a:srgbClr val="FFFF00"/>
                </a:solidFill>
                <a:effectLst/>
                <a:uLnTx/>
                <a:uFillTx/>
                <a:latin typeface="+mj-lt"/>
                <a:ea typeface="+mj-ea"/>
                <a:cs typeface="B Homa" pitchFamily="2" charset="-78"/>
              </a:rPr>
              <a:t/>
            </a:r>
            <a:br>
              <a:rPr kumimoji="0" lang="fa-IR" sz="4400" b="1" i="0" u="none" strike="noStrike" kern="0" cap="none" spc="0" normalizeH="0" baseline="0" noProof="0" smtClean="0">
                <a:ln>
                  <a:noFill/>
                </a:ln>
                <a:solidFill>
                  <a:srgbClr val="FFFF00"/>
                </a:solidFill>
                <a:effectLst/>
                <a:uLnTx/>
                <a:uFillTx/>
                <a:latin typeface="+mj-lt"/>
                <a:ea typeface="+mj-ea"/>
                <a:cs typeface="B Homa" pitchFamily="2" charset="-78"/>
              </a:rPr>
            </a:br>
            <a:r>
              <a:rPr kumimoji="0" lang="en-US" sz="4400" b="1" i="0" u="none" strike="noStrike" kern="0" cap="none" spc="0" normalizeH="0" baseline="0" noProof="0" smtClean="0">
                <a:ln>
                  <a:noFill/>
                </a:ln>
                <a:solidFill>
                  <a:srgbClr val="C00000"/>
                </a:solidFill>
                <a:effectLst/>
                <a:uLnTx/>
                <a:uFillTx/>
                <a:latin typeface="+mj-lt"/>
                <a:ea typeface="+mj-ea"/>
                <a:cs typeface="B Homa" pitchFamily="2" charset="-78"/>
              </a:rPr>
              <a:t>H</a:t>
            </a:r>
            <a:r>
              <a:rPr kumimoji="0" lang="en-US" sz="4400" b="1" i="0" u="none" strike="noStrike" kern="0" cap="none" spc="0" normalizeH="0" baseline="0" noProof="0" smtClean="0">
                <a:ln>
                  <a:noFill/>
                </a:ln>
                <a:solidFill>
                  <a:srgbClr val="FFFF00"/>
                </a:solidFill>
                <a:effectLst/>
                <a:uLnTx/>
                <a:uFillTx/>
                <a:latin typeface="+mj-lt"/>
                <a:ea typeface="+mj-ea"/>
                <a:cs typeface="B Homa" pitchFamily="2" charset="-78"/>
              </a:rPr>
              <a:t>ealth </a:t>
            </a:r>
            <a:r>
              <a:rPr kumimoji="0" lang="en-US" sz="4400" b="1" i="0" u="none" strike="noStrike" kern="0" cap="none" spc="0" normalizeH="0" baseline="0" noProof="0" smtClean="0">
                <a:ln>
                  <a:noFill/>
                </a:ln>
                <a:solidFill>
                  <a:srgbClr val="C00000"/>
                </a:solidFill>
                <a:effectLst/>
                <a:uLnTx/>
                <a:uFillTx/>
                <a:latin typeface="+mj-lt"/>
                <a:ea typeface="+mj-ea"/>
                <a:cs typeface="B Homa" pitchFamily="2" charset="-78"/>
              </a:rPr>
              <a:t>P</a:t>
            </a:r>
            <a:r>
              <a:rPr kumimoji="0" lang="en-US" sz="4400" b="1" i="0" u="none" strike="noStrike" kern="0" cap="none" spc="0" normalizeH="0" baseline="0" noProof="0" smtClean="0">
                <a:ln>
                  <a:noFill/>
                </a:ln>
                <a:solidFill>
                  <a:srgbClr val="FFFF00"/>
                </a:solidFill>
                <a:effectLst/>
                <a:uLnTx/>
                <a:uFillTx/>
                <a:latin typeface="+mj-lt"/>
                <a:ea typeface="+mj-ea"/>
                <a:cs typeface="B Homa" pitchFamily="2" charset="-78"/>
              </a:rPr>
              <a:t>romoting </a:t>
            </a:r>
            <a:r>
              <a:rPr kumimoji="0" lang="en-US" sz="4400" b="1" i="0" u="none" strike="noStrike" kern="0" cap="none" spc="0" normalizeH="0" baseline="0" noProof="0" smtClean="0">
                <a:ln>
                  <a:noFill/>
                </a:ln>
                <a:solidFill>
                  <a:srgbClr val="C00000"/>
                </a:solidFill>
                <a:effectLst/>
                <a:uLnTx/>
                <a:uFillTx/>
                <a:latin typeface="+mj-lt"/>
                <a:ea typeface="+mj-ea"/>
                <a:cs typeface="B Homa" pitchFamily="2" charset="-78"/>
              </a:rPr>
              <a:t>S</a:t>
            </a:r>
            <a:r>
              <a:rPr kumimoji="0" lang="en-US" sz="4400" b="1" i="0" u="none" strike="noStrike" kern="0" cap="none" spc="0" normalizeH="0" baseline="0" noProof="0" smtClean="0">
                <a:ln>
                  <a:noFill/>
                </a:ln>
                <a:solidFill>
                  <a:srgbClr val="FFFF00"/>
                </a:solidFill>
                <a:effectLst/>
                <a:uLnTx/>
                <a:uFillTx/>
                <a:latin typeface="+mj-lt"/>
                <a:ea typeface="+mj-ea"/>
                <a:cs typeface="B Homa" pitchFamily="2" charset="-78"/>
              </a:rPr>
              <a:t>chools</a:t>
            </a:r>
            <a:endParaRPr kumimoji="0" lang="fa-IR" sz="4400" b="0" i="0" u="none" strike="noStrike" kern="0" cap="none" spc="0" normalizeH="0" baseline="0" noProof="0" dirty="0">
              <a:ln>
                <a:noFill/>
              </a:ln>
              <a:solidFill>
                <a:srgbClr val="FFFF00"/>
              </a:solidFill>
              <a:effectLst/>
              <a:uLnTx/>
              <a:uFillTx/>
              <a:latin typeface="+mj-lt"/>
              <a:ea typeface="+mj-ea"/>
              <a:cs typeface="B Homa" pitchFamily="2" charset="-78"/>
            </a:endParaRPr>
          </a:p>
        </p:txBody>
      </p:sp>
      <p:pic>
        <p:nvPicPr>
          <p:cNvPr id="5" name="Picture 4" descr="untitled22.bmp"/>
          <p:cNvPicPr>
            <a:picLocks noChangeAspect="1"/>
          </p:cNvPicPr>
          <p:nvPr/>
        </p:nvPicPr>
        <p:blipFill>
          <a:blip r:embed="rId2" cstate="print"/>
          <a:stretch>
            <a:fillRect/>
          </a:stretch>
        </p:blipFill>
        <p:spPr>
          <a:xfrm>
            <a:off x="2071671" y="3857628"/>
            <a:ext cx="5000660" cy="933450"/>
          </a:xfrm>
          <a:prstGeom prst="rect">
            <a:avLst/>
          </a:prstGeom>
        </p:spPr>
      </p:pic>
    </p:spTree>
  </p:cSld>
  <p:clrMapOvr>
    <a:masterClrMapping/>
  </p:clrMapOvr>
  <p:transition spd="med">
    <p:diamon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3"/>
          </p:nvPr>
        </p:nvSpPr>
        <p:spPr>
          <a:xfrm>
            <a:off x="914400" y="928670"/>
            <a:ext cx="7543800" cy="5014930"/>
          </a:xfrm>
        </p:spPr>
        <p:txBody>
          <a:bodyPr>
            <a:normAutofit fontScale="85000" lnSpcReduction="10000"/>
          </a:bodyPr>
          <a:lstStyle/>
          <a:p>
            <a:pPr lvl="0">
              <a:lnSpc>
                <a:spcPct val="200000"/>
              </a:lnSpc>
            </a:pPr>
            <a:r>
              <a:rPr lang="fa-IR" sz="2000" b="1" smtClean="0"/>
              <a:t>شناسنامه سلامت کارکنان</a:t>
            </a:r>
            <a:endParaRPr lang="en-US" sz="2000" b="1" smtClean="0"/>
          </a:p>
          <a:p>
            <a:pPr lvl="0">
              <a:lnSpc>
                <a:spcPct val="200000"/>
              </a:lnSpc>
            </a:pPr>
            <a:r>
              <a:rPr lang="fa-IR" sz="2000" b="1" smtClean="0"/>
              <a:t>برنامه حضور وفعاليت هاي مشاوررواني اجتماعي</a:t>
            </a:r>
            <a:endParaRPr lang="en-US" sz="2000" b="1" smtClean="0"/>
          </a:p>
          <a:p>
            <a:pPr lvl="0">
              <a:lnSpc>
                <a:spcPct val="200000"/>
              </a:lnSpc>
            </a:pPr>
            <a:r>
              <a:rPr lang="fa-IR" sz="2000" b="1" smtClean="0"/>
              <a:t>دفتر ثبت وقایع روزانه و گزارشات</a:t>
            </a:r>
            <a:endParaRPr lang="en-US" sz="2000" b="1" smtClean="0"/>
          </a:p>
          <a:p>
            <a:pPr lvl="0">
              <a:lnSpc>
                <a:spcPct val="200000"/>
              </a:lnSpc>
            </a:pPr>
            <a:r>
              <a:rPr lang="fa-IR" sz="2000" b="1" smtClean="0"/>
              <a:t>جدول فعاليت هاي فوق برنامه</a:t>
            </a:r>
            <a:endParaRPr lang="en-US" sz="2000" b="1" smtClean="0"/>
          </a:p>
          <a:p>
            <a:pPr lvl="0">
              <a:lnSpc>
                <a:spcPct val="200000"/>
              </a:lnSpc>
            </a:pPr>
            <a:r>
              <a:rPr lang="fa-IR" sz="2000" b="1" smtClean="0"/>
              <a:t>دفتر گزارش روزانه فعاليت هاي بهداشتي</a:t>
            </a:r>
            <a:endParaRPr lang="en-US" sz="2000" b="1" smtClean="0"/>
          </a:p>
          <a:p>
            <a:pPr lvl="0">
              <a:lnSpc>
                <a:spcPct val="200000"/>
              </a:lnSpc>
            </a:pPr>
            <a:r>
              <a:rPr lang="fa-IR" sz="2000" b="1" smtClean="0"/>
              <a:t>منابع آموزشي مورد نياز</a:t>
            </a:r>
            <a:endParaRPr lang="en-US" sz="2000" b="1" smtClean="0"/>
          </a:p>
          <a:p>
            <a:pPr lvl="0">
              <a:lnSpc>
                <a:spcPct val="200000"/>
              </a:lnSpc>
            </a:pPr>
            <a:r>
              <a:rPr lang="fa-IR" sz="2000" b="1" smtClean="0"/>
              <a:t>چك ليست ارزيابي مدرسه مروج سلامت</a:t>
            </a:r>
            <a:endParaRPr lang="en-US" sz="2000" b="1" smtClean="0"/>
          </a:p>
          <a:p>
            <a:pPr lvl="0">
              <a:lnSpc>
                <a:spcPct val="200000"/>
              </a:lnSpc>
            </a:pPr>
            <a:r>
              <a:rPr lang="fa-IR" sz="2000" b="1" smtClean="0"/>
              <a:t>فرم هاي خود ارزيابي مدرسه</a:t>
            </a:r>
            <a:endParaRPr lang="en-US" sz="2000" b="1" smtClean="0"/>
          </a:p>
          <a:p>
            <a:pPr lvl="0">
              <a:lnSpc>
                <a:spcPct val="200000"/>
              </a:lnSpc>
            </a:pPr>
            <a:r>
              <a:rPr lang="fa-IR" sz="2000" b="1" smtClean="0"/>
              <a:t>فرم صورت جلسات شوراي بهداشتي</a:t>
            </a:r>
            <a:endParaRPr lang="en-US" sz="2000" b="1" smtClean="0"/>
          </a:p>
          <a:p>
            <a:pPr>
              <a:lnSpc>
                <a:spcPct val="200000"/>
              </a:lnSpc>
            </a:pPr>
            <a:endParaRPr lang="fa-IR" sz="2000" b="1"/>
          </a:p>
        </p:txBody>
      </p:sp>
    </p:spTree>
  </p:cSld>
  <p:clrMapOvr>
    <a:masterClrMapping/>
  </p:clrMapOvr>
  <p:transition spd="med">
    <p:pull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3"/>
          </p:nvPr>
        </p:nvSpPr>
        <p:spPr>
          <a:xfrm>
            <a:off x="914400" y="928670"/>
            <a:ext cx="7543800" cy="5014930"/>
          </a:xfrm>
        </p:spPr>
        <p:txBody>
          <a:bodyPr>
            <a:normAutofit fontScale="77500" lnSpcReduction="20000"/>
          </a:bodyPr>
          <a:lstStyle/>
          <a:p>
            <a:pPr lvl="0">
              <a:lnSpc>
                <a:spcPct val="150000"/>
              </a:lnSpc>
              <a:buFont typeface="Arial" pitchFamily="34" charset="0"/>
              <a:buChar char="•"/>
            </a:pPr>
            <a:r>
              <a:rPr lang="fa-IR" sz="2400" b="1" dirty="0" smtClean="0"/>
              <a:t>آمار داوطلبين  سلامت دانش آموزي(بهداشتياران و پيشگامان)</a:t>
            </a:r>
            <a:endParaRPr lang="en-US" sz="2400" b="1" dirty="0" smtClean="0"/>
          </a:p>
          <a:p>
            <a:pPr lvl="0">
              <a:lnSpc>
                <a:spcPct val="150000"/>
              </a:lnSpc>
              <a:buFont typeface="Arial" pitchFamily="34" charset="0"/>
              <a:buChar char="•"/>
            </a:pPr>
            <a:r>
              <a:rPr lang="fa-IR" sz="2400" b="1" dirty="0" smtClean="0"/>
              <a:t>گزارش فعاليت هاي داوطلبين</a:t>
            </a:r>
            <a:endParaRPr lang="en-US" sz="2400" b="1" dirty="0" smtClean="0"/>
          </a:p>
          <a:p>
            <a:pPr lvl="0">
              <a:lnSpc>
                <a:spcPct val="150000"/>
              </a:lnSpc>
              <a:buFont typeface="Arial" pitchFamily="34" charset="0"/>
              <a:buChar char="•"/>
            </a:pPr>
            <a:r>
              <a:rPr lang="fa-IR" sz="2400" b="1" dirty="0" smtClean="0"/>
              <a:t>فرم هاي گزارش موارد بيماري</a:t>
            </a:r>
            <a:endParaRPr lang="en-US" sz="2400" b="1" dirty="0" smtClean="0"/>
          </a:p>
          <a:p>
            <a:pPr lvl="0">
              <a:lnSpc>
                <a:spcPct val="150000"/>
              </a:lnSpc>
              <a:buFont typeface="Arial" pitchFamily="34" charset="0"/>
              <a:buChar char="•"/>
            </a:pPr>
            <a:r>
              <a:rPr lang="fa-IR" sz="2400" b="1" dirty="0" smtClean="0"/>
              <a:t>فرم و دستورالعمل تکمیل فرم گزارش حوادث</a:t>
            </a:r>
            <a:endParaRPr lang="en-US" sz="2400" b="1" dirty="0" smtClean="0"/>
          </a:p>
          <a:p>
            <a:pPr lvl="0">
              <a:lnSpc>
                <a:spcPct val="150000"/>
              </a:lnSpc>
              <a:buFont typeface="Arial" pitchFamily="34" charset="0"/>
              <a:buChar char="•"/>
            </a:pPr>
            <a:r>
              <a:rPr lang="fa-IR" sz="2400" b="1" dirty="0" smtClean="0"/>
              <a:t>برنامه آموزشی ومراقبت كاركنان</a:t>
            </a:r>
            <a:endParaRPr lang="en-US" sz="2400" b="1" dirty="0" smtClean="0"/>
          </a:p>
          <a:p>
            <a:pPr lvl="0">
              <a:lnSpc>
                <a:spcPct val="150000"/>
              </a:lnSpc>
              <a:buFont typeface="Arial" pitchFamily="34" charset="0"/>
              <a:buChar char="•"/>
            </a:pPr>
            <a:r>
              <a:rPr lang="fa-IR" sz="2400" b="1" dirty="0" smtClean="0"/>
              <a:t>برنامه هاي جلب مشاركت</a:t>
            </a:r>
            <a:endParaRPr lang="en-US" sz="2400" b="1" dirty="0" smtClean="0"/>
          </a:p>
          <a:p>
            <a:pPr lvl="0">
              <a:lnSpc>
                <a:spcPct val="150000"/>
              </a:lnSpc>
              <a:buFont typeface="Arial" pitchFamily="34" charset="0"/>
              <a:buChar char="•"/>
            </a:pPr>
            <a:r>
              <a:rPr lang="fa-IR" sz="2400" b="1" dirty="0" smtClean="0"/>
              <a:t>نقشه موقعيت مدرسه با توجه به مراكز بهداشتي- درماني،مراكز فرهنگي، مراکز ورزشي، موقعيت هاي خطرناك و...</a:t>
            </a:r>
            <a:endParaRPr lang="en-US" sz="2400" b="1" dirty="0" smtClean="0"/>
          </a:p>
          <a:p>
            <a:pPr marL="514350" indent="-514350">
              <a:lnSpc>
                <a:spcPct val="150000"/>
              </a:lnSpc>
              <a:buFont typeface="Arial" pitchFamily="34" charset="0"/>
              <a:buChar char="•"/>
            </a:pPr>
            <a:r>
              <a:rPr lang="fa-IR" sz="2400" b="1" dirty="0" smtClean="0"/>
              <a:t>فهرست اسامي تيم سلامت مدرسه وگزارش فعاليت هاي آن</a:t>
            </a:r>
            <a:endParaRPr lang="fa-IR" sz="2400" b="1" dirty="0"/>
          </a:p>
        </p:txBody>
      </p:sp>
    </p:spTree>
  </p:cSld>
  <p:clrMapOvr>
    <a:masterClrMapping/>
  </p:clrMapOvr>
  <p:transition spd="med">
    <p:pull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609600"/>
            <a:ext cx="7543800" cy="676260"/>
          </a:xfrm>
        </p:spPr>
        <p:txBody>
          <a:bodyPr/>
          <a:lstStyle/>
          <a:p>
            <a:pPr algn="ctr"/>
            <a:r>
              <a:rPr lang="fa-IR" smtClean="0">
                <a:solidFill>
                  <a:srgbClr val="FF0000"/>
                </a:solidFill>
                <a:cs typeface="B Titr" pitchFamily="2" charset="-78"/>
              </a:rPr>
              <a:t>تیم ممیزی خارجی</a:t>
            </a:r>
            <a:endParaRPr lang="fa-IR">
              <a:solidFill>
                <a:srgbClr val="FF0000"/>
              </a:solidFill>
              <a:cs typeface="B Titr" pitchFamily="2" charset="-78"/>
            </a:endParaRPr>
          </a:p>
        </p:txBody>
      </p:sp>
      <p:sp>
        <p:nvSpPr>
          <p:cNvPr id="7" name="Text Placeholder 6"/>
          <p:cNvSpPr>
            <a:spLocks noGrp="1"/>
          </p:cNvSpPr>
          <p:nvPr>
            <p:ph type="body" sz="half" idx="3"/>
          </p:nvPr>
        </p:nvSpPr>
        <p:spPr>
          <a:xfrm>
            <a:off x="642910" y="1785926"/>
            <a:ext cx="7815291" cy="3857652"/>
          </a:xfrm>
        </p:spPr>
        <p:txBody>
          <a:bodyPr>
            <a:normAutofit fontScale="92500" lnSpcReduction="10000"/>
          </a:bodyPr>
          <a:lstStyle/>
          <a:p>
            <a:pPr>
              <a:buNone/>
            </a:pPr>
            <a:r>
              <a:rPr lang="fa-IR" smtClean="0">
                <a:latin typeface="+mj-lt"/>
                <a:cs typeface="B Titr" pitchFamily="2" charset="-78"/>
              </a:rPr>
              <a:t>کارشناسان مرکز بهداشت شهرستان شامل:</a:t>
            </a:r>
          </a:p>
          <a:p>
            <a:pPr>
              <a:buNone/>
            </a:pPr>
            <a:endParaRPr lang="fa-IR" smtClean="0">
              <a:latin typeface="+mj-lt"/>
              <a:cs typeface="B Titr" pitchFamily="2" charset="-78"/>
            </a:endParaRPr>
          </a:p>
          <a:p>
            <a:r>
              <a:rPr lang="fa-IR" smtClean="0"/>
              <a:t>سلامت نوجوانان ،جوانان و مدارس</a:t>
            </a:r>
          </a:p>
          <a:p>
            <a:r>
              <a:rPr lang="fa-IR" smtClean="0"/>
              <a:t>آموزش سلامت</a:t>
            </a:r>
          </a:p>
          <a:p>
            <a:r>
              <a:rPr lang="fa-IR" smtClean="0"/>
              <a:t>بهبود تغذیه</a:t>
            </a:r>
          </a:p>
          <a:p>
            <a:r>
              <a:rPr lang="fa-IR" smtClean="0"/>
              <a:t>سلامت محیط وحرفه</a:t>
            </a:r>
          </a:p>
          <a:p>
            <a:r>
              <a:rPr lang="fa-IR" smtClean="0"/>
              <a:t>پیشگیری و مبارزه با بیماریها</a:t>
            </a:r>
          </a:p>
          <a:p>
            <a:r>
              <a:rPr lang="fa-IR" smtClean="0"/>
              <a:t>سلامت روانی و اجتماعی</a:t>
            </a:r>
          </a:p>
          <a:p>
            <a:r>
              <a:rPr lang="fa-IR" smtClean="0"/>
              <a:t>.....</a:t>
            </a:r>
          </a:p>
          <a:p>
            <a:endParaRPr lang="fa-IR" smtClean="0"/>
          </a:p>
          <a:p>
            <a:endParaRPr lang="fa-IR" smtClean="0"/>
          </a:p>
          <a:p>
            <a:endParaRPr lang="fa-IR"/>
          </a:p>
        </p:txBody>
      </p:sp>
    </p:spTree>
  </p:cSld>
  <p:clrMapOvr>
    <a:masterClrMapping/>
  </p:clrMapOvr>
  <p:transition spd="med">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fa-IR" smtClean="0">
                <a:solidFill>
                  <a:srgbClr val="C00000"/>
                </a:solidFill>
              </a:rPr>
              <a:t>نحوه اجرای طرح</a:t>
            </a:r>
            <a:r>
              <a:rPr lang="fa-IR" smtClean="0"/>
              <a:t/>
            </a:r>
            <a:br>
              <a:rPr lang="fa-IR" smtClean="0"/>
            </a:br>
            <a:endParaRPr lang="fa-IR"/>
          </a:p>
        </p:txBody>
      </p:sp>
      <p:sp>
        <p:nvSpPr>
          <p:cNvPr id="6" name="Text Placeholder 5"/>
          <p:cNvSpPr>
            <a:spLocks noGrp="1"/>
          </p:cNvSpPr>
          <p:nvPr>
            <p:ph type="body" sz="half" idx="3"/>
          </p:nvPr>
        </p:nvSpPr>
        <p:spPr>
          <a:xfrm>
            <a:off x="714348" y="1714488"/>
            <a:ext cx="7743852" cy="4000528"/>
          </a:xfrm>
        </p:spPr>
        <p:txBody>
          <a:bodyPr>
            <a:noAutofit/>
          </a:bodyPr>
          <a:lstStyle/>
          <a:p>
            <a:pPr>
              <a:lnSpc>
                <a:spcPct val="160000"/>
              </a:lnSpc>
            </a:pPr>
            <a:r>
              <a:rPr lang="fa-IR" sz="2000" b="1" smtClean="0"/>
              <a:t> تکمیل چک لیست ممیزی داخلی  توسط تیم ممیزی داخلی</a:t>
            </a:r>
          </a:p>
          <a:p>
            <a:pPr>
              <a:lnSpc>
                <a:spcPct val="170000"/>
              </a:lnSpc>
            </a:pPr>
            <a:r>
              <a:rPr lang="fa-IR" sz="2000" b="1" smtClean="0"/>
              <a:t>  تکمیل چک لیست ممیزی خارجی توسط تیم ممیزی خارجی در صورت کسب امتیاز در ممیزی داخلی و تایید در کمیته شهرستان</a:t>
            </a:r>
          </a:p>
          <a:p>
            <a:pPr>
              <a:lnSpc>
                <a:spcPct val="170000"/>
              </a:lnSpc>
            </a:pPr>
            <a:r>
              <a:rPr lang="fa-IR" sz="2000" b="1" smtClean="0"/>
              <a:t>تایید نتایج ممیزی خارجی در کمیته شهرستان و ارسال نتایج به کمیته استان</a:t>
            </a:r>
          </a:p>
          <a:p>
            <a:pPr>
              <a:lnSpc>
                <a:spcPct val="170000"/>
              </a:lnSpc>
            </a:pPr>
            <a:r>
              <a:rPr lang="fa-IR" sz="2000" b="1" smtClean="0"/>
              <a:t>تایید کمیته استان و اهداء ستاره</a:t>
            </a:r>
          </a:p>
          <a:p>
            <a:endParaRPr lang="fa-IR" sz="2000" b="1"/>
          </a:p>
        </p:txBody>
      </p:sp>
    </p:spTree>
  </p:cSld>
  <p:clrMapOvr>
    <a:masterClrMapping/>
  </p:clrMapOvr>
  <p:transition spd="med">
    <p:diamon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13792"/>
            <a:ext cx="7543800" cy="1143000"/>
          </a:xfrm>
        </p:spPr>
        <p:txBody>
          <a:bodyPr>
            <a:noAutofit/>
          </a:bodyPr>
          <a:lstStyle/>
          <a:p>
            <a:pPr algn="ctr"/>
            <a:r>
              <a:rPr lang="fa-IR" sz="4000" dirty="0" smtClean="0">
                <a:solidFill>
                  <a:schemeClr val="tx1"/>
                </a:solidFill>
                <a:effectLst/>
                <a:cs typeface="B Titr" panose="00000700000000000000" pitchFamily="2" charset="-78"/>
              </a:rPr>
              <a:t>مشخصات کلی مدرسه</a:t>
            </a:r>
            <a:r>
              <a:rPr lang="fa-IR" dirty="0" smtClean="0">
                <a:solidFill>
                  <a:schemeClr val="tx1"/>
                </a:solidFill>
                <a:effectLst/>
                <a:cs typeface="B Titr" panose="00000700000000000000" pitchFamily="2" charset="-78"/>
              </a:rPr>
              <a:t/>
            </a:r>
            <a:br>
              <a:rPr lang="fa-IR" dirty="0" smtClean="0">
                <a:solidFill>
                  <a:schemeClr val="tx1"/>
                </a:solidFill>
                <a:effectLst/>
                <a:cs typeface="B Titr" panose="00000700000000000000" pitchFamily="2" charset="-78"/>
              </a:rPr>
            </a:br>
            <a:r>
              <a:rPr lang="fa-IR" sz="3200" dirty="0" smtClean="0">
                <a:solidFill>
                  <a:schemeClr val="tx1"/>
                </a:solidFill>
                <a:effectLst/>
                <a:cs typeface="B Titr" panose="00000700000000000000" pitchFamily="2" charset="-78"/>
              </a:rPr>
              <a:t>چک لیست مدیریت</a:t>
            </a:r>
            <a:endParaRPr lang="en-US" sz="3200" dirty="0">
              <a:solidFill>
                <a:schemeClr val="tx1"/>
              </a:solidFill>
              <a:effectLst/>
              <a:cs typeface="B Titr" panose="00000700000000000000" pitchFamily="2" charset="-78"/>
            </a:endParaRPr>
          </a:p>
        </p:txBody>
      </p:sp>
      <p:sp>
        <p:nvSpPr>
          <p:cNvPr id="5" name="Text Placeholder 4"/>
          <p:cNvSpPr>
            <a:spLocks noGrp="1"/>
          </p:cNvSpPr>
          <p:nvPr>
            <p:ph type="body" sz="half" idx="3"/>
          </p:nvPr>
        </p:nvSpPr>
        <p:spPr>
          <a:xfrm>
            <a:off x="179512" y="1772816"/>
            <a:ext cx="8640960" cy="4536504"/>
          </a:xfrm>
        </p:spPr>
        <p:txBody>
          <a:bodyPr>
            <a:noAutofit/>
          </a:bodyPr>
          <a:lstStyle/>
          <a:p>
            <a:r>
              <a:rPr lang="fa-IR" b="1" dirty="0" smtClean="0">
                <a:cs typeface="B Mitra" panose="00000400000000000000" pitchFamily="2" charset="-78"/>
              </a:rPr>
              <a:t>موجود بودن مدارک و مستندات (1امتیاز)</a:t>
            </a:r>
          </a:p>
          <a:p>
            <a:endParaRPr lang="fa-IR" b="1" dirty="0" smtClean="0">
              <a:cs typeface="B Mitra" panose="00000400000000000000" pitchFamily="2" charset="-78"/>
            </a:endParaRPr>
          </a:p>
          <a:p>
            <a:r>
              <a:rPr lang="fa-IR" b="1" dirty="0" smtClean="0">
                <a:cs typeface="B Mitra" panose="00000400000000000000" pitchFamily="2" charset="-78"/>
              </a:rPr>
              <a:t>تشکیل کمیته سلامت مدرسه و موجود بودن صورتجلسات(0.5امتیاز)</a:t>
            </a:r>
          </a:p>
          <a:p>
            <a:endParaRPr lang="fa-IR" b="1" dirty="0" smtClean="0">
              <a:cs typeface="B Mitra" panose="00000400000000000000" pitchFamily="2" charset="-78"/>
            </a:endParaRPr>
          </a:p>
          <a:p>
            <a:r>
              <a:rPr lang="fa-IR" b="1" dirty="0" smtClean="0">
                <a:cs typeface="B Mitra" panose="00000400000000000000" pitchFamily="2" charset="-78"/>
              </a:rPr>
              <a:t>شناسایی مشکلات و اقدام به حل آنها(1.5امتیاز)</a:t>
            </a:r>
          </a:p>
          <a:p>
            <a:endParaRPr lang="fa-IR" b="1" dirty="0" smtClean="0">
              <a:cs typeface="B Mitra" panose="00000400000000000000" pitchFamily="2" charset="-78"/>
            </a:endParaRPr>
          </a:p>
          <a:p>
            <a:r>
              <a:rPr lang="fa-IR" b="1" dirty="0" smtClean="0">
                <a:cs typeface="B Mitra" panose="00000400000000000000" pitchFamily="2" charset="-78"/>
              </a:rPr>
              <a:t>برنامه عملیاتی به منظور حل مشکلات مدرسه(1.5امتیاز)</a:t>
            </a:r>
          </a:p>
          <a:p>
            <a:endParaRPr lang="fa-IR" b="1" dirty="0" smtClean="0">
              <a:cs typeface="B Mitra" panose="00000400000000000000" pitchFamily="2" charset="-78"/>
            </a:endParaRPr>
          </a:p>
          <a:p>
            <a:r>
              <a:rPr lang="fa-IR" b="1" dirty="0" smtClean="0">
                <a:cs typeface="B Mitra" panose="00000400000000000000" pitchFamily="2" charset="-78"/>
              </a:rPr>
              <a:t>گزارش مشکلات به سطوح مدیریتی بالاتر(0.5امتیاز)</a:t>
            </a:r>
            <a:endParaRPr lang="en-US" b="1" dirty="0">
              <a:cs typeface="B Mitra" panose="00000400000000000000" pitchFamily="2" charset="-78"/>
            </a:endParaRPr>
          </a:p>
        </p:txBody>
      </p:sp>
    </p:spTree>
    <p:extLst>
      <p:ext uri="{BB962C8B-B14F-4D97-AF65-F5344CB8AC3E}">
        <p14:creationId xmlns:p14="http://schemas.microsoft.com/office/powerpoint/2010/main" val="1920877368"/>
      </p:ext>
    </p:extLst>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3728" y="332656"/>
            <a:ext cx="6172200" cy="520824"/>
          </a:xfrm>
        </p:spPr>
        <p:txBody>
          <a:bodyPr>
            <a:normAutofit fontScale="90000"/>
          </a:bodyPr>
          <a:lstStyle/>
          <a:p>
            <a:pPr algn="ctr"/>
            <a:r>
              <a:rPr lang="fa-IR" dirty="0" smtClean="0">
                <a:solidFill>
                  <a:schemeClr val="accent1">
                    <a:lumMod val="75000"/>
                  </a:schemeClr>
                </a:solidFill>
              </a:rPr>
              <a:t>برنامه عملياتي</a:t>
            </a:r>
            <a:endParaRPr lang="en-US" dirty="0">
              <a:solidFill>
                <a:schemeClr val="accent1">
                  <a:lumMod val="75000"/>
                </a:schemeClr>
              </a:solidFill>
            </a:endParaRPr>
          </a:p>
        </p:txBody>
      </p:sp>
      <p:sp>
        <p:nvSpPr>
          <p:cNvPr id="3" name="Subtitle 2"/>
          <p:cNvSpPr>
            <a:spLocks noGrp="1"/>
          </p:cNvSpPr>
          <p:nvPr>
            <p:ph type="subTitle" idx="1"/>
          </p:nvPr>
        </p:nvSpPr>
        <p:spPr>
          <a:xfrm>
            <a:off x="571472" y="1000108"/>
            <a:ext cx="8280920" cy="5572164"/>
          </a:xfrm>
        </p:spPr>
        <p:txBody>
          <a:bodyPr>
            <a:noAutofit/>
          </a:bodyPr>
          <a:lstStyle/>
          <a:p>
            <a:pPr algn="r" rtl="1">
              <a:lnSpc>
                <a:spcPct val="150000"/>
              </a:lnSpc>
            </a:pPr>
            <a:r>
              <a:rPr lang="ar-SA" sz="1600" dirty="0" smtClean="0">
                <a:solidFill>
                  <a:schemeClr val="accent2">
                    <a:lumMod val="50000"/>
                  </a:schemeClr>
                </a:solidFill>
              </a:rPr>
              <a:t>برنامه عملياتي سال تحصيلي ............................. مدرسه مروج سلامت ..............................</a:t>
            </a:r>
            <a:endParaRPr lang="en-US" sz="1600" dirty="0" smtClean="0">
              <a:solidFill>
                <a:schemeClr val="accent2">
                  <a:lumMod val="50000"/>
                </a:schemeClr>
              </a:solidFill>
            </a:endParaRPr>
          </a:p>
          <a:p>
            <a:pPr algn="r" rtl="1">
              <a:lnSpc>
                <a:spcPct val="150000"/>
              </a:lnSpc>
            </a:pPr>
            <a:r>
              <a:rPr lang="ar-SA" sz="1600" dirty="0" smtClean="0">
                <a:solidFill>
                  <a:schemeClr val="accent2">
                    <a:lumMod val="50000"/>
                  </a:schemeClr>
                </a:solidFill>
              </a:rPr>
              <a:t>اطلاعات عمومي مدرسه :</a:t>
            </a:r>
            <a:endParaRPr lang="en-US" sz="1600" dirty="0" smtClean="0">
              <a:solidFill>
                <a:schemeClr val="accent2">
                  <a:lumMod val="50000"/>
                </a:schemeClr>
              </a:solidFill>
            </a:endParaRPr>
          </a:p>
          <a:p>
            <a:pPr algn="r" rtl="1">
              <a:lnSpc>
                <a:spcPct val="150000"/>
              </a:lnSpc>
            </a:pPr>
            <a:r>
              <a:rPr lang="ar-SA" sz="1600" dirty="0" smtClean="0">
                <a:solidFill>
                  <a:schemeClr val="accent2">
                    <a:lumMod val="50000"/>
                  </a:schemeClr>
                </a:solidFill>
              </a:rPr>
              <a:t>منطقه : شهري </a:t>
            </a:r>
            <a:r>
              <a:rPr lang="en-US" sz="1600" dirty="0" smtClean="0">
                <a:solidFill>
                  <a:schemeClr val="accent2">
                    <a:lumMod val="50000"/>
                  </a:schemeClr>
                </a:solidFill>
                <a:sym typeface="Webdings"/>
              </a:rPr>
              <a:t></a:t>
            </a:r>
            <a:r>
              <a:rPr lang="ar-SA" sz="1600" dirty="0" smtClean="0">
                <a:solidFill>
                  <a:schemeClr val="accent2">
                    <a:lumMod val="50000"/>
                  </a:schemeClr>
                </a:solidFill>
              </a:rPr>
              <a:t>	روستايي </a:t>
            </a:r>
            <a:r>
              <a:rPr lang="en-US" sz="1600" dirty="0" smtClean="0">
                <a:solidFill>
                  <a:schemeClr val="accent2">
                    <a:lumMod val="50000"/>
                  </a:schemeClr>
                </a:solidFill>
                <a:sym typeface="Webdings"/>
              </a:rPr>
              <a:t></a:t>
            </a:r>
            <a:r>
              <a:rPr lang="ar-SA" sz="1600" dirty="0" smtClean="0">
                <a:solidFill>
                  <a:schemeClr val="accent2">
                    <a:lumMod val="50000"/>
                  </a:schemeClr>
                </a:solidFill>
              </a:rPr>
              <a:t>	عشاير </a:t>
            </a:r>
            <a:r>
              <a:rPr lang="en-US" sz="1600" dirty="0" smtClean="0">
                <a:solidFill>
                  <a:schemeClr val="accent2">
                    <a:lumMod val="50000"/>
                  </a:schemeClr>
                </a:solidFill>
                <a:sym typeface="Webdings"/>
              </a:rPr>
              <a:t></a:t>
            </a:r>
            <a:endParaRPr lang="en-US" sz="1600" dirty="0" smtClean="0">
              <a:solidFill>
                <a:schemeClr val="accent2">
                  <a:lumMod val="50000"/>
                </a:schemeClr>
              </a:solidFill>
            </a:endParaRPr>
          </a:p>
          <a:p>
            <a:pPr algn="r" rtl="1">
              <a:lnSpc>
                <a:spcPct val="150000"/>
              </a:lnSpc>
            </a:pPr>
            <a:r>
              <a:rPr lang="ar-SA" sz="1600" dirty="0" smtClean="0">
                <a:solidFill>
                  <a:schemeClr val="accent2">
                    <a:lumMod val="50000"/>
                  </a:schemeClr>
                </a:solidFill>
              </a:rPr>
              <a:t>مقطع تحصيلي : ابتدايي </a:t>
            </a:r>
            <a:r>
              <a:rPr lang="en-US" sz="1600" dirty="0" smtClean="0">
                <a:solidFill>
                  <a:schemeClr val="accent2">
                    <a:lumMod val="50000"/>
                  </a:schemeClr>
                </a:solidFill>
                <a:sym typeface="Webdings"/>
              </a:rPr>
              <a:t></a:t>
            </a:r>
            <a:r>
              <a:rPr lang="ar-SA" sz="1600" dirty="0" smtClean="0">
                <a:solidFill>
                  <a:schemeClr val="accent2">
                    <a:lumMod val="50000"/>
                  </a:schemeClr>
                </a:solidFill>
              </a:rPr>
              <a:t> 	راهنمايي </a:t>
            </a:r>
            <a:r>
              <a:rPr lang="en-US" sz="1600" dirty="0" smtClean="0">
                <a:solidFill>
                  <a:schemeClr val="accent2">
                    <a:lumMod val="50000"/>
                  </a:schemeClr>
                </a:solidFill>
                <a:sym typeface="Webdings"/>
              </a:rPr>
              <a:t></a:t>
            </a:r>
            <a:r>
              <a:rPr lang="ar-SA" sz="1600" dirty="0" smtClean="0">
                <a:solidFill>
                  <a:schemeClr val="accent2">
                    <a:lumMod val="50000"/>
                  </a:schemeClr>
                </a:solidFill>
              </a:rPr>
              <a:t> 	دبيرستان </a:t>
            </a:r>
            <a:r>
              <a:rPr lang="en-US" sz="1600" dirty="0" smtClean="0">
                <a:solidFill>
                  <a:schemeClr val="accent2">
                    <a:lumMod val="50000"/>
                  </a:schemeClr>
                </a:solidFill>
                <a:sym typeface="Webdings"/>
              </a:rPr>
              <a:t></a:t>
            </a:r>
            <a:endParaRPr lang="en-US" sz="1600" dirty="0" smtClean="0">
              <a:solidFill>
                <a:schemeClr val="accent2">
                  <a:lumMod val="50000"/>
                </a:schemeClr>
              </a:solidFill>
            </a:endParaRPr>
          </a:p>
          <a:p>
            <a:pPr algn="r" rtl="1">
              <a:lnSpc>
                <a:spcPct val="150000"/>
              </a:lnSpc>
            </a:pPr>
            <a:r>
              <a:rPr lang="ar-SA" sz="1600" dirty="0" smtClean="0">
                <a:solidFill>
                  <a:schemeClr val="accent2">
                    <a:lumMod val="50000"/>
                  </a:schemeClr>
                </a:solidFill>
              </a:rPr>
              <a:t>نوع مدرسه : دولتي </a:t>
            </a:r>
            <a:r>
              <a:rPr lang="en-US" sz="1600" dirty="0" smtClean="0">
                <a:solidFill>
                  <a:schemeClr val="accent2">
                    <a:lumMod val="50000"/>
                  </a:schemeClr>
                </a:solidFill>
                <a:sym typeface="Webdings"/>
              </a:rPr>
              <a:t></a:t>
            </a:r>
            <a:r>
              <a:rPr lang="ar-SA" sz="1600" dirty="0" smtClean="0">
                <a:solidFill>
                  <a:schemeClr val="accent2">
                    <a:lumMod val="50000"/>
                  </a:schemeClr>
                </a:solidFill>
              </a:rPr>
              <a:t>		غير انتفاعي </a:t>
            </a:r>
            <a:r>
              <a:rPr lang="en-US" sz="1600" dirty="0" smtClean="0">
                <a:solidFill>
                  <a:schemeClr val="accent2">
                    <a:lumMod val="50000"/>
                  </a:schemeClr>
                </a:solidFill>
                <a:sym typeface="Webdings"/>
              </a:rPr>
              <a:t></a:t>
            </a:r>
            <a:r>
              <a:rPr lang="ar-SA" sz="1600" dirty="0" smtClean="0">
                <a:solidFill>
                  <a:schemeClr val="accent2">
                    <a:lumMod val="50000"/>
                  </a:schemeClr>
                </a:solidFill>
              </a:rPr>
              <a:t>	غير با ذکر نام </a:t>
            </a:r>
            <a:r>
              <a:rPr lang="en-US" sz="1600" dirty="0" smtClean="0">
                <a:solidFill>
                  <a:schemeClr val="accent2">
                    <a:lumMod val="50000"/>
                  </a:schemeClr>
                </a:solidFill>
                <a:sym typeface="Webdings"/>
              </a:rPr>
              <a:t></a:t>
            </a:r>
            <a:endParaRPr lang="en-US" sz="1600" dirty="0" smtClean="0">
              <a:solidFill>
                <a:schemeClr val="accent2">
                  <a:lumMod val="50000"/>
                </a:schemeClr>
              </a:solidFill>
            </a:endParaRPr>
          </a:p>
          <a:p>
            <a:pPr algn="r" rtl="1">
              <a:lnSpc>
                <a:spcPct val="150000"/>
              </a:lnSpc>
            </a:pPr>
            <a:r>
              <a:rPr lang="ar-SA" sz="1600" dirty="0" smtClean="0">
                <a:solidFill>
                  <a:schemeClr val="accent2">
                    <a:lumMod val="50000"/>
                  </a:schemeClr>
                </a:solidFill>
              </a:rPr>
              <a:t>تعداد دانش آموزان :  .........</a:t>
            </a:r>
            <a:r>
              <a:rPr lang="fa-IR" sz="1600" dirty="0" smtClean="0">
                <a:solidFill>
                  <a:schemeClr val="accent2">
                    <a:lumMod val="50000"/>
                  </a:schemeClr>
                </a:solidFill>
              </a:rPr>
              <a:t>  </a:t>
            </a:r>
            <a:r>
              <a:rPr lang="ar-SA" sz="1600" dirty="0" smtClean="0">
                <a:solidFill>
                  <a:schemeClr val="accent2">
                    <a:lumMod val="50000"/>
                  </a:schemeClr>
                </a:solidFill>
              </a:rPr>
              <a:t> تعداد کارکنان : معلمين ............	سايرکارکنان: ..............</a:t>
            </a:r>
            <a:endParaRPr lang="en-US" sz="1600" dirty="0" smtClean="0">
              <a:solidFill>
                <a:schemeClr val="accent2">
                  <a:lumMod val="50000"/>
                </a:schemeClr>
              </a:solidFill>
            </a:endParaRPr>
          </a:p>
          <a:p>
            <a:pPr algn="r" rtl="1">
              <a:lnSpc>
                <a:spcPct val="150000"/>
              </a:lnSpc>
            </a:pPr>
            <a:r>
              <a:rPr lang="ar-SA" sz="1600" dirty="0" smtClean="0">
                <a:solidFill>
                  <a:schemeClr val="accent2">
                    <a:lumMod val="50000"/>
                  </a:schemeClr>
                </a:solidFill>
              </a:rPr>
              <a:t>مساحت مدرسه : .............................. مساحت فضاي آموزشي :  ......................................</a:t>
            </a:r>
            <a:endParaRPr lang="en-US" sz="1600" dirty="0" smtClean="0">
              <a:solidFill>
                <a:schemeClr val="accent2">
                  <a:lumMod val="50000"/>
                </a:schemeClr>
              </a:solidFill>
            </a:endParaRPr>
          </a:p>
          <a:p>
            <a:pPr algn="r" rtl="1">
              <a:lnSpc>
                <a:spcPct val="150000"/>
              </a:lnSpc>
            </a:pPr>
            <a:r>
              <a:rPr lang="ar-SA" sz="1600" dirty="0" smtClean="0">
                <a:solidFill>
                  <a:schemeClr val="accent2">
                    <a:lumMod val="50000"/>
                  </a:schemeClr>
                </a:solidFill>
              </a:rPr>
              <a:t>تعداد دانش آموزان به تفکيک پايه تحصيلي :</a:t>
            </a:r>
            <a:endParaRPr lang="en-US" sz="1600" dirty="0" smtClean="0">
              <a:solidFill>
                <a:schemeClr val="accent2">
                  <a:lumMod val="50000"/>
                </a:schemeClr>
              </a:solidFill>
            </a:endParaRPr>
          </a:p>
          <a:p>
            <a:pPr algn="r" rtl="1">
              <a:lnSpc>
                <a:spcPct val="150000"/>
              </a:lnSpc>
            </a:pPr>
            <a:r>
              <a:rPr lang="ar-SA" sz="1600" dirty="0" smtClean="0">
                <a:solidFill>
                  <a:schemeClr val="accent2">
                    <a:lumMod val="50000"/>
                  </a:schemeClr>
                </a:solidFill>
              </a:rPr>
              <a:t>اول : ...................... دوم : ....................... سوم : ....................... چهارم : ..................... پنجم : .................. ششم : ....................... </a:t>
            </a:r>
            <a:endParaRPr lang="en-US" sz="1600" dirty="0" smtClean="0">
              <a:solidFill>
                <a:schemeClr val="accent2">
                  <a:lumMod val="50000"/>
                </a:schemeClr>
              </a:solidFill>
            </a:endParaRPr>
          </a:p>
          <a:p>
            <a:pPr algn="r" rtl="1">
              <a:lnSpc>
                <a:spcPct val="150000"/>
              </a:lnSpc>
            </a:pPr>
            <a:r>
              <a:rPr lang="ar-SA" sz="1600" dirty="0" smtClean="0">
                <a:solidFill>
                  <a:schemeClr val="accent2">
                    <a:lumMod val="50000"/>
                  </a:schemeClr>
                </a:solidFill>
              </a:rPr>
              <a:t>تعداد کلاس ها به تفکيک پايه تحصيلي :</a:t>
            </a:r>
            <a:endParaRPr lang="en-US" sz="1600" dirty="0" smtClean="0">
              <a:solidFill>
                <a:schemeClr val="accent2">
                  <a:lumMod val="50000"/>
                </a:schemeClr>
              </a:solidFill>
            </a:endParaRPr>
          </a:p>
          <a:p>
            <a:pPr algn="r" rtl="1">
              <a:lnSpc>
                <a:spcPct val="150000"/>
              </a:lnSpc>
            </a:pPr>
            <a:r>
              <a:rPr lang="ar-SA" sz="1600" dirty="0" smtClean="0">
                <a:solidFill>
                  <a:schemeClr val="accent2">
                    <a:lumMod val="50000"/>
                  </a:schemeClr>
                </a:solidFill>
              </a:rPr>
              <a:t>اول : ...................... دوم : ....................... سوم : ....................... چهارم : ..................... پنجم : .................. ششم : .......................</a:t>
            </a:r>
            <a:endParaRPr lang="en-US" sz="1600" dirty="0" smtClean="0">
              <a:solidFill>
                <a:schemeClr val="accent2">
                  <a:lumMod val="50000"/>
                </a:schemeClr>
              </a:solidFill>
            </a:endParaRPr>
          </a:p>
        </p:txBody>
      </p:sp>
    </p:spTree>
    <p:extLst>
      <p:ext uri="{BB962C8B-B14F-4D97-AF65-F5344CB8AC3E}">
        <p14:creationId xmlns:p14="http://schemas.microsoft.com/office/powerpoint/2010/main" val="442408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7744" y="260648"/>
            <a:ext cx="6172200" cy="592832"/>
          </a:xfrm>
        </p:spPr>
        <p:txBody>
          <a:bodyPr/>
          <a:lstStyle/>
          <a:p>
            <a:pPr algn="ctr"/>
            <a:r>
              <a:rPr lang="fa-IR" dirty="0" smtClean="0">
                <a:solidFill>
                  <a:schemeClr val="accent1">
                    <a:lumMod val="75000"/>
                  </a:schemeClr>
                </a:solidFill>
              </a:rPr>
              <a:t>برنامه عملياتي</a:t>
            </a:r>
            <a:endParaRPr lang="en-US" dirty="0">
              <a:solidFill>
                <a:schemeClr val="accent1">
                  <a:lumMod val="75000"/>
                </a:schemeClr>
              </a:solidFill>
            </a:endParaRPr>
          </a:p>
        </p:txBody>
      </p:sp>
      <p:sp>
        <p:nvSpPr>
          <p:cNvPr id="3" name="Subtitle 2"/>
          <p:cNvSpPr>
            <a:spLocks noGrp="1"/>
          </p:cNvSpPr>
          <p:nvPr>
            <p:ph type="subTitle" idx="1"/>
          </p:nvPr>
        </p:nvSpPr>
        <p:spPr>
          <a:xfrm>
            <a:off x="1259632" y="785794"/>
            <a:ext cx="7488832" cy="5857916"/>
          </a:xfrm>
        </p:spPr>
        <p:txBody>
          <a:bodyPr>
            <a:normAutofit fontScale="92500" lnSpcReduction="20000"/>
          </a:bodyPr>
          <a:lstStyle/>
          <a:p>
            <a:pPr algn="r" rtl="1">
              <a:lnSpc>
                <a:spcPct val="120000"/>
              </a:lnSpc>
            </a:pPr>
            <a:r>
              <a:rPr lang="ar-SA" dirty="0" smtClean="0">
                <a:solidFill>
                  <a:schemeClr val="accent2">
                    <a:lumMod val="50000"/>
                  </a:schemeClr>
                </a:solidFill>
              </a:rPr>
              <a:t>مراقبت بهداشت : دارد </a:t>
            </a:r>
            <a:r>
              <a:rPr lang="en-US" dirty="0" smtClean="0">
                <a:solidFill>
                  <a:schemeClr val="accent2">
                    <a:lumMod val="50000"/>
                  </a:schemeClr>
                </a:solidFill>
                <a:sym typeface="Webdings"/>
              </a:rPr>
              <a:t></a:t>
            </a:r>
            <a:r>
              <a:rPr lang="ar-SA" dirty="0" smtClean="0">
                <a:solidFill>
                  <a:schemeClr val="accent2">
                    <a:lumMod val="50000"/>
                  </a:schemeClr>
                </a:solidFill>
              </a:rPr>
              <a:t>	ندارد</a:t>
            </a:r>
            <a:r>
              <a:rPr lang="en-US" dirty="0" smtClean="0">
                <a:solidFill>
                  <a:schemeClr val="accent2">
                    <a:lumMod val="50000"/>
                  </a:schemeClr>
                </a:solidFill>
                <a:sym typeface="Webdings"/>
              </a:rPr>
              <a:t></a:t>
            </a:r>
            <a:r>
              <a:rPr lang="ar-SA" dirty="0" smtClean="0">
                <a:solidFill>
                  <a:schemeClr val="accent2">
                    <a:lumMod val="50000"/>
                  </a:schemeClr>
                </a:solidFill>
              </a:rPr>
              <a:t>		</a:t>
            </a:r>
            <a:endParaRPr lang="en-US" dirty="0" smtClean="0">
              <a:solidFill>
                <a:schemeClr val="accent2">
                  <a:lumMod val="50000"/>
                </a:schemeClr>
              </a:solidFill>
            </a:endParaRPr>
          </a:p>
          <a:p>
            <a:pPr algn="r" rtl="1">
              <a:lnSpc>
                <a:spcPct val="120000"/>
              </a:lnSpc>
            </a:pPr>
            <a:r>
              <a:rPr lang="ar-SA" dirty="0" smtClean="0">
                <a:solidFill>
                  <a:schemeClr val="accent2">
                    <a:lumMod val="50000"/>
                  </a:schemeClr>
                </a:solidFill>
              </a:rPr>
              <a:t>مشاور: 		دارد </a:t>
            </a:r>
            <a:r>
              <a:rPr lang="en-US" dirty="0" smtClean="0">
                <a:solidFill>
                  <a:schemeClr val="accent2">
                    <a:lumMod val="50000"/>
                  </a:schemeClr>
                </a:solidFill>
                <a:sym typeface="Webdings"/>
              </a:rPr>
              <a:t></a:t>
            </a:r>
            <a:r>
              <a:rPr lang="ar-SA" dirty="0" smtClean="0">
                <a:solidFill>
                  <a:schemeClr val="accent2">
                    <a:lumMod val="50000"/>
                  </a:schemeClr>
                </a:solidFill>
              </a:rPr>
              <a:t>	ندارد </a:t>
            </a:r>
            <a:r>
              <a:rPr lang="en-US" dirty="0" smtClean="0">
                <a:solidFill>
                  <a:schemeClr val="accent2">
                    <a:lumMod val="50000"/>
                  </a:schemeClr>
                </a:solidFill>
                <a:sym typeface="Webdings"/>
              </a:rPr>
              <a:t></a:t>
            </a:r>
            <a:endParaRPr lang="en-US" dirty="0" smtClean="0">
              <a:solidFill>
                <a:schemeClr val="accent2">
                  <a:lumMod val="50000"/>
                </a:schemeClr>
              </a:solidFill>
            </a:endParaRPr>
          </a:p>
          <a:p>
            <a:pPr algn="r" rtl="1">
              <a:lnSpc>
                <a:spcPct val="120000"/>
              </a:lnSpc>
            </a:pPr>
            <a:r>
              <a:rPr lang="ar-SA" dirty="0" smtClean="0">
                <a:solidFill>
                  <a:schemeClr val="accent2">
                    <a:lumMod val="50000"/>
                  </a:schemeClr>
                </a:solidFill>
              </a:rPr>
              <a:t>خدمتگزار : 	دارد</a:t>
            </a:r>
            <a:r>
              <a:rPr lang="en-US" dirty="0" smtClean="0">
                <a:solidFill>
                  <a:schemeClr val="accent2">
                    <a:lumMod val="50000"/>
                  </a:schemeClr>
                </a:solidFill>
                <a:sym typeface="Webdings"/>
              </a:rPr>
              <a:t></a:t>
            </a:r>
            <a:r>
              <a:rPr lang="ar-SA" dirty="0" smtClean="0">
                <a:solidFill>
                  <a:schemeClr val="accent2">
                    <a:lumMod val="50000"/>
                  </a:schemeClr>
                </a:solidFill>
              </a:rPr>
              <a:t>	ندارد </a:t>
            </a:r>
            <a:r>
              <a:rPr lang="en-US" dirty="0" smtClean="0">
                <a:solidFill>
                  <a:schemeClr val="accent2">
                    <a:lumMod val="50000"/>
                  </a:schemeClr>
                </a:solidFill>
                <a:sym typeface="Webdings"/>
              </a:rPr>
              <a:t></a:t>
            </a:r>
            <a:endParaRPr lang="en-US" dirty="0" smtClean="0">
              <a:solidFill>
                <a:schemeClr val="accent2">
                  <a:lumMod val="50000"/>
                </a:schemeClr>
              </a:solidFill>
            </a:endParaRPr>
          </a:p>
          <a:p>
            <a:pPr algn="r" rtl="1">
              <a:lnSpc>
                <a:spcPct val="120000"/>
              </a:lnSpc>
            </a:pPr>
            <a:r>
              <a:rPr lang="ar-SA" dirty="0" smtClean="0">
                <a:solidFill>
                  <a:schemeClr val="accent2">
                    <a:lumMod val="50000"/>
                  </a:schemeClr>
                </a:solidFill>
              </a:rPr>
              <a:t>اتاق بهداشت : 	دارد </a:t>
            </a:r>
            <a:r>
              <a:rPr lang="en-US" dirty="0" smtClean="0">
                <a:solidFill>
                  <a:schemeClr val="accent2">
                    <a:lumMod val="50000"/>
                  </a:schemeClr>
                </a:solidFill>
                <a:sym typeface="Webdings"/>
              </a:rPr>
              <a:t></a:t>
            </a:r>
            <a:r>
              <a:rPr lang="ar-SA" dirty="0" smtClean="0">
                <a:solidFill>
                  <a:schemeClr val="accent2">
                    <a:lumMod val="50000"/>
                  </a:schemeClr>
                </a:solidFill>
              </a:rPr>
              <a:t>	ندارد </a:t>
            </a:r>
            <a:r>
              <a:rPr lang="en-US" dirty="0" smtClean="0">
                <a:solidFill>
                  <a:schemeClr val="accent2">
                    <a:lumMod val="50000"/>
                  </a:schemeClr>
                </a:solidFill>
                <a:sym typeface="Webdings"/>
              </a:rPr>
              <a:t></a:t>
            </a:r>
            <a:endParaRPr lang="en-US" dirty="0" smtClean="0">
              <a:solidFill>
                <a:schemeClr val="accent2">
                  <a:lumMod val="50000"/>
                </a:schemeClr>
              </a:solidFill>
            </a:endParaRPr>
          </a:p>
          <a:p>
            <a:pPr algn="r" rtl="1">
              <a:lnSpc>
                <a:spcPct val="120000"/>
              </a:lnSpc>
            </a:pPr>
            <a:r>
              <a:rPr lang="ar-SA" dirty="0" smtClean="0">
                <a:solidFill>
                  <a:schemeClr val="accent2">
                    <a:lumMod val="50000"/>
                  </a:schemeClr>
                </a:solidFill>
              </a:rPr>
              <a:t>اتاق ورزش : 	دارد</a:t>
            </a:r>
            <a:r>
              <a:rPr lang="en-US" dirty="0" smtClean="0">
                <a:solidFill>
                  <a:schemeClr val="accent2">
                    <a:lumMod val="50000"/>
                  </a:schemeClr>
                </a:solidFill>
                <a:sym typeface="Webdings"/>
              </a:rPr>
              <a:t></a:t>
            </a:r>
            <a:r>
              <a:rPr lang="ar-SA" dirty="0" smtClean="0">
                <a:solidFill>
                  <a:schemeClr val="accent2">
                    <a:lumMod val="50000"/>
                  </a:schemeClr>
                </a:solidFill>
              </a:rPr>
              <a:t>	ندارد</a:t>
            </a:r>
            <a:r>
              <a:rPr lang="en-US" dirty="0" smtClean="0">
                <a:solidFill>
                  <a:schemeClr val="accent2">
                    <a:lumMod val="50000"/>
                  </a:schemeClr>
                </a:solidFill>
                <a:sym typeface="Webdings"/>
              </a:rPr>
              <a:t></a:t>
            </a:r>
            <a:endParaRPr lang="en-US" dirty="0" smtClean="0">
              <a:solidFill>
                <a:schemeClr val="accent2">
                  <a:lumMod val="50000"/>
                </a:schemeClr>
              </a:solidFill>
            </a:endParaRPr>
          </a:p>
          <a:p>
            <a:pPr algn="r" rtl="1">
              <a:lnSpc>
                <a:spcPct val="120000"/>
              </a:lnSpc>
            </a:pPr>
            <a:r>
              <a:rPr lang="ar-SA" dirty="0" smtClean="0">
                <a:solidFill>
                  <a:schemeClr val="accent2">
                    <a:lumMod val="50000"/>
                  </a:schemeClr>
                </a:solidFill>
              </a:rPr>
              <a:t>مراکز فرهنگي ، اجتماعي ، مذهبي در اطراف مدرسه :</a:t>
            </a:r>
            <a:endParaRPr lang="en-US" dirty="0" smtClean="0">
              <a:solidFill>
                <a:schemeClr val="accent2">
                  <a:lumMod val="50000"/>
                </a:schemeClr>
              </a:solidFill>
            </a:endParaRPr>
          </a:p>
          <a:p>
            <a:pPr algn="r" rtl="1">
              <a:lnSpc>
                <a:spcPct val="120000"/>
              </a:lnSpc>
            </a:pPr>
            <a:r>
              <a:rPr lang="ar-SA" dirty="0" smtClean="0">
                <a:solidFill>
                  <a:schemeClr val="accent2">
                    <a:lumMod val="50000"/>
                  </a:schemeClr>
                </a:solidFill>
              </a:rPr>
              <a:t>شبکه داوطلبان سلامت فعال : دارد </a:t>
            </a:r>
            <a:r>
              <a:rPr lang="en-US" dirty="0" smtClean="0">
                <a:solidFill>
                  <a:schemeClr val="accent2">
                    <a:lumMod val="50000"/>
                  </a:schemeClr>
                </a:solidFill>
                <a:sym typeface="Webdings"/>
              </a:rPr>
              <a:t></a:t>
            </a:r>
            <a:r>
              <a:rPr lang="ar-SA" dirty="0" smtClean="0">
                <a:solidFill>
                  <a:schemeClr val="accent2">
                    <a:lumMod val="50000"/>
                  </a:schemeClr>
                </a:solidFill>
              </a:rPr>
              <a:t>	ندارد</a:t>
            </a:r>
            <a:r>
              <a:rPr lang="en-US" dirty="0" smtClean="0">
                <a:solidFill>
                  <a:schemeClr val="accent2">
                    <a:lumMod val="50000"/>
                  </a:schemeClr>
                </a:solidFill>
                <a:sym typeface="Webdings"/>
              </a:rPr>
              <a:t></a:t>
            </a:r>
            <a:endParaRPr lang="en-US" dirty="0" smtClean="0">
              <a:solidFill>
                <a:schemeClr val="accent2">
                  <a:lumMod val="50000"/>
                </a:schemeClr>
              </a:solidFill>
            </a:endParaRPr>
          </a:p>
          <a:p>
            <a:pPr algn="r" rtl="1">
              <a:lnSpc>
                <a:spcPct val="120000"/>
              </a:lnSpc>
            </a:pPr>
            <a:r>
              <a:rPr lang="ar-SA" dirty="0" smtClean="0">
                <a:solidFill>
                  <a:schemeClr val="accent2">
                    <a:lumMod val="50000"/>
                  </a:schemeClr>
                </a:solidFill>
              </a:rPr>
              <a:t>وسايل کمک آموزشي : </a:t>
            </a:r>
            <a:endParaRPr lang="en-US" dirty="0" smtClean="0">
              <a:solidFill>
                <a:schemeClr val="accent2">
                  <a:lumMod val="50000"/>
                </a:schemeClr>
              </a:solidFill>
            </a:endParaRPr>
          </a:p>
          <a:p>
            <a:pPr algn="r" rtl="1">
              <a:lnSpc>
                <a:spcPct val="120000"/>
              </a:lnSpc>
            </a:pPr>
            <a:r>
              <a:rPr lang="ar-SA" dirty="0" smtClean="0">
                <a:solidFill>
                  <a:schemeClr val="accent2">
                    <a:lumMod val="50000"/>
                  </a:schemeClr>
                </a:solidFill>
              </a:rPr>
              <a:t>تجهيزات اتاق بهداشت : کامل </a:t>
            </a:r>
            <a:r>
              <a:rPr lang="en-US" dirty="0" smtClean="0">
                <a:solidFill>
                  <a:schemeClr val="accent2">
                    <a:lumMod val="50000"/>
                  </a:schemeClr>
                </a:solidFill>
                <a:sym typeface="Webdings"/>
              </a:rPr>
              <a:t></a:t>
            </a:r>
            <a:r>
              <a:rPr lang="ar-SA" dirty="0" smtClean="0">
                <a:solidFill>
                  <a:schemeClr val="accent2">
                    <a:lumMod val="50000"/>
                  </a:schemeClr>
                </a:solidFill>
              </a:rPr>
              <a:t> 	ناقص </a:t>
            </a:r>
            <a:r>
              <a:rPr lang="en-US" dirty="0" smtClean="0">
                <a:solidFill>
                  <a:schemeClr val="accent2">
                    <a:lumMod val="50000"/>
                  </a:schemeClr>
                </a:solidFill>
                <a:sym typeface="Webdings"/>
              </a:rPr>
              <a:t></a:t>
            </a:r>
            <a:endParaRPr lang="en-US" dirty="0" smtClean="0">
              <a:solidFill>
                <a:schemeClr val="accent2">
                  <a:lumMod val="50000"/>
                </a:schemeClr>
              </a:solidFill>
            </a:endParaRPr>
          </a:p>
          <a:p>
            <a:pPr algn="r" rtl="1">
              <a:lnSpc>
                <a:spcPct val="120000"/>
              </a:lnSpc>
            </a:pPr>
            <a:r>
              <a:rPr lang="ar-SA" dirty="0" smtClean="0">
                <a:solidFill>
                  <a:schemeClr val="accent2">
                    <a:lumMod val="50000"/>
                  </a:schemeClr>
                </a:solidFill>
              </a:rPr>
              <a:t>در صورت داشتن نواقص ذکر گردد : </a:t>
            </a:r>
            <a:endParaRPr lang="en-US" dirty="0" smtClean="0">
              <a:solidFill>
                <a:schemeClr val="accent2">
                  <a:lumMod val="50000"/>
                </a:schemeClr>
              </a:solidFill>
            </a:endParaRPr>
          </a:p>
          <a:p>
            <a:pPr algn="r" rtl="1">
              <a:lnSpc>
                <a:spcPct val="120000"/>
              </a:lnSpc>
            </a:pPr>
            <a:r>
              <a:rPr lang="ar-SA" dirty="0" smtClean="0">
                <a:solidFill>
                  <a:schemeClr val="accent2">
                    <a:lumMod val="50000"/>
                  </a:schemeClr>
                </a:solidFill>
              </a:rPr>
              <a:t>اسامي اعضاء تيم مروج سلامت (مشارکت کننده در ارتقاء سلامت مدرسه ) :</a:t>
            </a:r>
            <a:endParaRPr lang="en-US" dirty="0" smtClean="0">
              <a:solidFill>
                <a:schemeClr val="accent2">
                  <a:lumMod val="50000"/>
                </a:schemeClr>
              </a:solidFill>
            </a:endParaRPr>
          </a:p>
          <a:p>
            <a:pPr algn="r" rtl="1">
              <a:lnSpc>
                <a:spcPct val="120000"/>
              </a:lnSpc>
            </a:pPr>
            <a:r>
              <a:rPr lang="ar-SA" dirty="0" smtClean="0">
                <a:solidFill>
                  <a:schemeClr val="accent2">
                    <a:lumMod val="50000"/>
                  </a:schemeClr>
                </a:solidFill>
              </a:rPr>
              <a:t>اولياء :</a:t>
            </a:r>
            <a:endParaRPr lang="en-US" dirty="0" smtClean="0">
              <a:solidFill>
                <a:schemeClr val="accent2">
                  <a:lumMod val="50000"/>
                </a:schemeClr>
              </a:solidFill>
            </a:endParaRPr>
          </a:p>
          <a:p>
            <a:pPr algn="r" rtl="1">
              <a:lnSpc>
                <a:spcPct val="120000"/>
              </a:lnSpc>
            </a:pPr>
            <a:r>
              <a:rPr lang="ar-SA" dirty="0" smtClean="0">
                <a:solidFill>
                  <a:schemeClr val="accent2">
                    <a:lumMod val="50000"/>
                  </a:schemeClr>
                </a:solidFill>
              </a:rPr>
              <a:t>مربيان :</a:t>
            </a:r>
            <a:endParaRPr lang="en-US" dirty="0" smtClean="0">
              <a:solidFill>
                <a:schemeClr val="accent2">
                  <a:lumMod val="50000"/>
                </a:schemeClr>
              </a:solidFill>
            </a:endParaRPr>
          </a:p>
          <a:p>
            <a:pPr algn="r" rtl="1">
              <a:lnSpc>
                <a:spcPct val="120000"/>
              </a:lnSpc>
            </a:pPr>
            <a:r>
              <a:rPr lang="ar-SA" dirty="0" smtClean="0">
                <a:solidFill>
                  <a:schemeClr val="accent2">
                    <a:lumMod val="50000"/>
                  </a:schemeClr>
                </a:solidFill>
              </a:rPr>
              <a:t>دانش آموزان :</a:t>
            </a:r>
            <a:endParaRPr lang="en-US" dirty="0" smtClean="0">
              <a:solidFill>
                <a:schemeClr val="accent2">
                  <a:lumMod val="50000"/>
                </a:schemeClr>
              </a:solidFill>
            </a:endParaRPr>
          </a:p>
          <a:p>
            <a:pPr algn="r" rtl="1">
              <a:lnSpc>
                <a:spcPct val="120000"/>
              </a:lnSpc>
            </a:pPr>
            <a:r>
              <a:rPr lang="ar-SA" dirty="0" smtClean="0">
                <a:solidFill>
                  <a:schemeClr val="accent2">
                    <a:lumMod val="50000"/>
                  </a:schemeClr>
                </a:solidFill>
              </a:rPr>
              <a:t>معلمين : </a:t>
            </a:r>
            <a:endParaRPr lang="en-US" dirty="0" smtClean="0">
              <a:solidFill>
                <a:schemeClr val="accent2">
                  <a:lumMod val="50000"/>
                </a:schemeClr>
              </a:solidFill>
            </a:endParaRPr>
          </a:p>
          <a:p>
            <a:pPr algn="r" rtl="1">
              <a:lnSpc>
                <a:spcPct val="120000"/>
              </a:lnSpc>
            </a:pPr>
            <a:r>
              <a:rPr lang="ar-SA" dirty="0" smtClean="0">
                <a:solidFill>
                  <a:schemeClr val="accent2">
                    <a:lumMod val="50000"/>
                  </a:schemeClr>
                </a:solidFill>
              </a:rPr>
              <a:t>س</a:t>
            </a:r>
            <a:r>
              <a:rPr lang="fa-IR" dirty="0" smtClean="0">
                <a:solidFill>
                  <a:schemeClr val="accent2">
                    <a:lumMod val="50000"/>
                  </a:schemeClr>
                </a:solidFill>
              </a:rPr>
              <a:t>ا</a:t>
            </a:r>
            <a:r>
              <a:rPr lang="ar-SA" dirty="0" smtClean="0">
                <a:solidFill>
                  <a:schemeClr val="accent2">
                    <a:lumMod val="50000"/>
                  </a:schemeClr>
                </a:solidFill>
              </a:rPr>
              <a:t>ير کارکنان :</a:t>
            </a:r>
            <a:endParaRPr lang="en-US" dirty="0" smtClean="0">
              <a:solidFill>
                <a:schemeClr val="accent2">
                  <a:lumMod val="50000"/>
                </a:schemeClr>
              </a:solidFill>
            </a:endParaRPr>
          </a:p>
          <a:p>
            <a:pPr algn="r" rtl="1">
              <a:lnSpc>
                <a:spcPct val="120000"/>
              </a:lnSpc>
            </a:pPr>
            <a:r>
              <a:rPr lang="ar-SA" dirty="0" smtClean="0">
                <a:solidFill>
                  <a:schemeClr val="accent2">
                    <a:lumMod val="50000"/>
                  </a:schemeClr>
                </a:solidFill>
              </a:rPr>
              <a:t>شوراهاي محلي :</a:t>
            </a:r>
            <a:endParaRPr lang="en-US" dirty="0" smtClean="0">
              <a:solidFill>
                <a:schemeClr val="accent2">
                  <a:lumMod val="50000"/>
                </a:schemeClr>
              </a:solidFill>
            </a:endParaRPr>
          </a:p>
          <a:p>
            <a:pPr algn="r" rtl="1">
              <a:lnSpc>
                <a:spcPct val="120000"/>
              </a:lnSpc>
            </a:pPr>
            <a:endParaRPr lang="en-US" dirty="0" smtClean="0">
              <a:solidFill>
                <a:schemeClr val="accent2">
                  <a:lumMod val="50000"/>
                </a:schemeClr>
              </a:solidFill>
            </a:endParaRPr>
          </a:p>
          <a:p>
            <a:pPr algn="r" rtl="1"/>
            <a:endParaRPr lang="en-US" dirty="0">
              <a:solidFill>
                <a:schemeClr val="accent2">
                  <a:lumMod val="50000"/>
                </a:schemeClr>
              </a:solidFill>
            </a:endParaRPr>
          </a:p>
        </p:txBody>
      </p:sp>
    </p:spTree>
    <p:extLst>
      <p:ext uri="{BB962C8B-B14F-4D97-AF65-F5344CB8AC3E}">
        <p14:creationId xmlns:p14="http://schemas.microsoft.com/office/powerpoint/2010/main" val="2020358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9752" y="332656"/>
            <a:ext cx="6172200" cy="664840"/>
          </a:xfrm>
        </p:spPr>
        <p:txBody>
          <a:bodyPr/>
          <a:lstStyle/>
          <a:p>
            <a:pPr algn="ctr"/>
            <a:r>
              <a:rPr lang="fa-IR" dirty="0" smtClean="0">
                <a:solidFill>
                  <a:schemeClr val="accent1">
                    <a:lumMod val="75000"/>
                  </a:schemeClr>
                </a:solidFill>
              </a:rPr>
              <a:t>برنامه عملياتي</a:t>
            </a:r>
            <a:endParaRPr lang="en-US" dirty="0">
              <a:solidFill>
                <a:schemeClr val="accent1">
                  <a:lumMod val="75000"/>
                </a:schemeClr>
              </a:solidFill>
            </a:endParaRPr>
          </a:p>
        </p:txBody>
      </p:sp>
      <p:sp>
        <p:nvSpPr>
          <p:cNvPr id="3" name="Subtitle 2"/>
          <p:cNvSpPr>
            <a:spLocks noGrp="1"/>
          </p:cNvSpPr>
          <p:nvPr>
            <p:ph type="subTitle" idx="1"/>
          </p:nvPr>
        </p:nvSpPr>
        <p:spPr>
          <a:xfrm>
            <a:off x="357158" y="1052736"/>
            <a:ext cx="8463314" cy="5322186"/>
          </a:xfrm>
        </p:spPr>
        <p:txBody>
          <a:bodyPr>
            <a:normAutofit/>
          </a:bodyPr>
          <a:lstStyle/>
          <a:p>
            <a:pPr algn="r" rtl="1"/>
            <a:r>
              <a:rPr lang="ar-SA" dirty="0" smtClean="0">
                <a:solidFill>
                  <a:schemeClr val="accent2">
                    <a:lumMod val="50000"/>
                  </a:schemeClr>
                </a:solidFill>
              </a:rPr>
              <a:t>تعداد دانش آموزاني که به طور فعال در برنامه هاي درج سلامت همکاري دارند به تفکيک پايه تحصيلي :</a:t>
            </a:r>
            <a:endParaRPr lang="en-US" dirty="0" smtClean="0">
              <a:solidFill>
                <a:schemeClr val="accent2">
                  <a:lumMod val="50000"/>
                </a:schemeClr>
              </a:solidFill>
            </a:endParaRPr>
          </a:p>
          <a:p>
            <a:pPr algn="r" rtl="1"/>
            <a:r>
              <a:rPr lang="ar-SA" dirty="0" smtClean="0">
                <a:solidFill>
                  <a:schemeClr val="accent2">
                    <a:lumMod val="50000"/>
                  </a:schemeClr>
                </a:solidFill>
              </a:rPr>
              <a:t>اول : .......... دوم : .......... سوم : ........ چهارم : ......</a:t>
            </a:r>
            <a:r>
              <a:rPr lang="fa-IR" dirty="0" smtClean="0">
                <a:solidFill>
                  <a:schemeClr val="accent2">
                    <a:lumMod val="50000"/>
                  </a:schemeClr>
                </a:solidFill>
              </a:rPr>
              <a:t>..</a:t>
            </a:r>
            <a:r>
              <a:rPr lang="ar-SA" dirty="0" smtClean="0">
                <a:solidFill>
                  <a:schemeClr val="accent2">
                    <a:lumMod val="50000"/>
                  </a:schemeClr>
                </a:solidFill>
              </a:rPr>
              <a:t> پنجم : .......... ششم : .........</a:t>
            </a:r>
            <a:endParaRPr lang="en-US" dirty="0" smtClean="0">
              <a:solidFill>
                <a:schemeClr val="accent2">
                  <a:lumMod val="50000"/>
                </a:schemeClr>
              </a:solidFill>
            </a:endParaRPr>
          </a:p>
          <a:p>
            <a:pPr algn="r" rtl="1"/>
            <a:r>
              <a:rPr lang="ar-SA" dirty="0" smtClean="0">
                <a:solidFill>
                  <a:schemeClr val="accent2">
                    <a:lumMod val="50000"/>
                  </a:schemeClr>
                </a:solidFill>
              </a:rPr>
              <a:t> </a:t>
            </a:r>
            <a:endParaRPr lang="en-US" dirty="0" smtClean="0">
              <a:solidFill>
                <a:schemeClr val="accent2">
                  <a:lumMod val="50000"/>
                </a:schemeClr>
              </a:solidFill>
            </a:endParaRPr>
          </a:p>
          <a:p>
            <a:pPr algn="r" rtl="1"/>
            <a:r>
              <a:rPr lang="ar-SA" dirty="0" smtClean="0">
                <a:solidFill>
                  <a:schemeClr val="accent2">
                    <a:lumMod val="50000"/>
                  </a:schemeClr>
                </a:solidFill>
              </a:rPr>
              <a:t>مشکلات عمده در منطقه :</a:t>
            </a:r>
            <a:endParaRPr lang="en-US" dirty="0" smtClean="0">
              <a:solidFill>
                <a:schemeClr val="accent2">
                  <a:lumMod val="50000"/>
                </a:schemeClr>
              </a:solidFill>
            </a:endParaRPr>
          </a:p>
          <a:p>
            <a:pPr algn="r" rtl="1"/>
            <a:r>
              <a:rPr lang="ar-SA" dirty="0" smtClean="0">
                <a:solidFill>
                  <a:schemeClr val="accent2">
                    <a:lumMod val="50000"/>
                  </a:schemeClr>
                </a:solidFill>
              </a:rPr>
              <a:t> </a:t>
            </a:r>
            <a:endParaRPr lang="en-US" dirty="0" smtClean="0">
              <a:solidFill>
                <a:schemeClr val="accent2">
                  <a:lumMod val="50000"/>
                </a:schemeClr>
              </a:solidFill>
            </a:endParaRPr>
          </a:p>
          <a:p>
            <a:pPr algn="r" rtl="1"/>
            <a:r>
              <a:rPr lang="ar-SA" dirty="0" smtClean="0">
                <a:solidFill>
                  <a:schemeClr val="accent2">
                    <a:lumMod val="50000"/>
                  </a:schemeClr>
                </a:solidFill>
              </a:rPr>
              <a:t>صاحبان فرآيند :</a:t>
            </a:r>
            <a:endParaRPr lang="en-US" dirty="0" smtClean="0">
              <a:solidFill>
                <a:schemeClr val="accent2">
                  <a:lumMod val="50000"/>
                </a:schemeClr>
              </a:solidFill>
            </a:endParaRPr>
          </a:p>
          <a:p>
            <a:pPr algn="r" rtl="1"/>
            <a:r>
              <a:rPr lang="ar-SA" dirty="0" smtClean="0">
                <a:solidFill>
                  <a:schemeClr val="accent2">
                    <a:lumMod val="50000"/>
                  </a:schemeClr>
                </a:solidFill>
              </a:rPr>
              <a:t> </a:t>
            </a:r>
            <a:endParaRPr lang="en-US" dirty="0" smtClean="0">
              <a:solidFill>
                <a:schemeClr val="accent2">
                  <a:lumMod val="50000"/>
                </a:schemeClr>
              </a:solidFill>
            </a:endParaRPr>
          </a:p>
          <a:p>
            <a:pPr algn="r" rtl="1"/>
            <a:r>
              <a:rPr lang="ar-SA" dirty="0" smtClean="0">
                <a:solidFill>
                  <a:schemeClr val="accent2">
                    <a:lumMod val="50000"/>
                  </a:schemeClr>
                </a:solidFill>
              </a:rPr>
              <a:t> </a:t>
            </a:r>
            <a:endParaRPr lang="en-US" dirty="0" smtClean="0">
              <a:solidFill>
                <a:schemeClr val="accent2">
                  <a:lumMod val="50000"/>
                </a:schemeClr>
              </a:solidFill>
            </a:endParaRPr>
          </a:p>
          <a:p>
            <a:pPr algn="r" rtl="1"/>
            <a:r>
              <a:rPr lang="ar-SA" dirty="0" smtClean="0">
                <a:solidFill>
                  <a:schemeClr val="accent2">
                    <a:lumMod val="50000"/>
                  </a:schemeClr>
                </a:solidFill>
              </a:rPr>
              <a:t>هدف کلي :</a:t>
            </a:r>
            <a:endParaRPr lang="en-US" dirty="0" smtClean="0">
              <a:solidFill>
                <a:schemeClr val="accent2">
                  <a:lumMod val="50000"/>
                </a:schemeClr>
              </a:solidFill>
            </a:endParaRPr>
          </a:p>
          <a:p>
            <a:pPr algn="r" rtl="1"/>
            <a:r>
              <a:rPr lang="ar-SA" dirty="0" smtClean="0">
                <a:solidFill>
                  <a:schemeClr val="accent2">
                    <a:lumMod val="50000"/>
                  </a:schemeClr>
                </a:solidFill>
              </a:rPr>
              <a:t> </a:t>
            </a:r>
            <a:endParaRPr lang="en-US" dirty="0" smtClean="0">
              <a:solidFill>
                <a:schemeClr val="accent2">
                  <a:lumMod val="50000"/>
                </a:schemeClr>
              </a:solidFill>
            </a:endParaRPr>
          </a:p>
          <a:p>
            <a:pPr algn="r" rtl="1"/>
            <a:r>
              <a:rPr lang="ar-SA" dirty="0" smtClean="0">
                <a:solidFill>
                  <a:schemeClr val="accent2">
                    <a:lumMod val="50000"/>
                  </a:schemeClr>
                </a:solidFill>
              </a:rPr>
              <a:t>اهداف اختصاصي </a:t>
            </a:r>
            <a:endParaRPr lang="en-US" dirty="0" smtClean="0">
              <a:solidFill>
                <a:schemeClr val="accent2">
                  <a:lumMod val="50000"/>
                </a:schemeClr>
              </a:solidFill>
            </a:endParaRPr>
          </a:p>
          <a:p>
            <a:pPr algn="r" rtl="1"/>
            <a:r>
              <a:rPr lang="ar-SA" dirty="0" smtClean="0">
                <a:solidFill>
                  <a:schemeClr val="accent2">
                    <a:lumMod val="50000"/>
                  </a:schemeClr>
                </a:solidFill>
              </a:rPr>
              <a:t>1-مديريت 	</a:t>
            </a:r>
            <a:r>
              <a:rPr lang="fa-IR" dirty="0" smtClean="0">
                <a:solidFill>
                  <a:schemeClr val="accent2">
                    <a:lumMod val="50000"/>
                  </a:schemeClr>
                </a:solidFill>
              </a:rPr>
              <a:t> </a:t>
            </a:r>
            <a:r>
              <a:rPr lang="ar-SA" dirty="0" smtClean="0">
                <a:solidFill>
                  <a:schemeClr val="accent2">
                    <a:lumMod val="50000"/>
                  </a:schemeClr>
                </a:solidFill>
              </a:rPr>
              <a:t>2-آموزش سلامت</a:t>
            </a:r>
            <a:r>
              <a:rPr lang="fa-IR" dirty="0" smtClean="0">
                <a:solidFill>
                  <a:schemeClr val="accent2">
                    <a:lumMod val="50000"/>
                  </a:schemeClr>
                </a:solidFill>
              </a:rPr>
              <a:t>    </a:t>
            </a:r>
            <a:r>
              <a:rPr lang="ar-SA" dirty="0" smtClean="0">
                <a:solidFill>
                  <a:schemeClr val="accent2">
                    <a:lumMod val="50000"/>
                  </a:schemeClr>
                </a:solidFill>
              </a:rPr>
              <a:t> 3-خدمات باليني</a:t>
            </a:r>
            <a:r>
              <a:rPr lang="fa-IR" dirty="0" smtClean="0">
                <a:solidFill>
                  <a:schemeClr val="accent2">
                    <a:lumMod val="50000"/>
                  </a:schemeClr>
                </a:solidFill>
              </a:rPr>
              <a:t>            </a:t>
            </a:r>
            <a:r>
              <a:rPr lang="ar-SA" dirty="0" smtClean="0">
                <a:solidFill>
                  <a:schemeClr val="accent2">
                    <a:lumMod val="50000"/>
                  </a:schemeClr>
                </a:solidFill>
              </a:rPr>
              <a:t> 4</a:t>
            </a:r>
            <a:r>
              <a:rPr lang="fa-IR" dirty="0" smtClean="0">
                <a:solidFill>
                  <a:schemeClr val="accent2">
                    <a:lumMod val="50000"/>
                  </a:schemeClr>
                </a:solidFill>
              </a:rPr>
              <a:t>    </a:t>
            </a:r>
            <a:r>
              <a:rPr lang="ar-SA" dirty="0" smtClean="0">
                <a:solidFill>
                  <a:schemeClr val="accent2">
                    <a:lumMod val="50000"/>
                  </a:schemeClr>
                </a:solidFill>
              </a:rPr>
              <a:t>-سلامت محيط</a:t>
            </a:r>
            <a:r>
              <a:rPr lang="fa-IR" dirty="0" smtClean="0">
                <a:solidFill>
                  <a:schemeClr val="accent2">
                    <a:lumMod val="50000"/>
                  </a:schemeClr>
                </a:solidFill>
              </a:rPr>
              <a:t> </a:t>
            </a:r>
            <a:r>
              <a:rPr lang="ar-SA" dirty="0" smtClean="0">
                <a:solidFill>
                  <a:schemeClr val="accent2">
                    <a:lumMod val="50000"/>
                  </a:schemeClr>
                </a:solidFill>
              </a:rPr>
              <a:t>	</a:t>
            </a:r>
            <a:endParaRPr lang="en-US" dirty="0" smtClean="0">
              <a:solidFill>
                <a:schemeClr val="accent2">
                  <a:lumMod val="50000"/>
                </a:schemeClr>
              </a:solidFill>
            </a:endParaRPr>
          </a:p>
          <a:p>
            <a:pPr algn="r" rtl="1"/>
            <a:r>
              <a:rPr lang="ar-SA" dirty="0" smtClean="0">
                <a:solidFill>
                  <a:schemeClr val="accent2">
                    <a:lumMod val="50000"/>
                  </a:schemeClr>
                </a:solidFill>
              </a:rPr>
              <a:t>5-تغذيه 	 6-تحرک فيزيکي 	 7-سلامت کارکنان </a:t>
            </a:r>
            <a:r>
              <a:rPr lang="fa-IR" dirty="0" smtClean="0">
                <a:solidFill>
                  <a:schemeClr val="accent2">
                    <a:lumMod val="50000"/>
                  </a:schemeClr>
                </a:solidFill>
              </a:rPr>
              <a:t>       </a:t>
            </a:r>
            <a:r>
              <a:rPr lang="ar-SA" dirty="0" smtClean="0">
                <a:solidFill>
                  <a:schemeClr val="accent2">
                    <a:lumMod val="50000"/>
                  </a:schemeClr>
                </a:solidFill>
              </a:rPr>
              <a:t>8-سلامت روان</a:t>
            </a:r>
            <a:endParaRPr lang="en-US" dirty="0" smtClean="0">
              <a:solidFill>
                <a:schemeClr val="accent2">
                  <a:lumMod val="50000"/>
                </a:schemeClr>
              </a:solidFill>
            </a:endParaRPr>
          </a:p>
          <a:p>
            <a:pPr algn="r"/>
            <a:r>
              <a:rPr lang="ar-SA" dirty="0" smtClean="0">
                <a:solidFill>
                  <a:schemeClr val="accent2">
                    <a:lumMod val="50000"/>
                  </a:schemeClr>
                </a:solidFill>
              </a:rPr>
              <a:t>						9-مشارکت</a:t>
            </a:r>
            <a:endParaRPr lang="en-US" dirty="0">
              <a:solidFill>
                <a:schemeClr val="accent2">
                  <a:lumMod val="50000"/>
                </a:schemeClr>
              </a:solidFill>
            </a:endParaRPr>
          </a:p>
        </p:txBody>
      </p:sp>
    </p:spTree>
    <p:extLst>
      <p:ext uri="{BB962C8B-B14F-4D97-AF65-F5344CB8AC3E}">
        <p14:creationId xmlns:p14="http://schemas.microsoft.com/office/powerpoint/2010/main" val="222170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1670" y="285728"/>
            <a:ext cx="6172200" cy="767008"/>
          </a:xfrm>
        </p:spPr>
        <p:txBody>
          <a:bodyPr anchor="t"/>
          <a:lstStyle/>
          <a:p>
            <a:pPr algn="ctr"/>
            <a:r>
              <a:rPr lang="fa-IR" dirty="0" smtClean="0">
                <a:solidFill>
                  <a:schemeClr val="accent1">
                    <a:lumMod val="75000"/>
                  </a:schemeClr>
                </a:solidFill>
              </a:rPr>
              <a:t>برنامه عملياتي</a:t>
            </a:r>
            <a:endParaRPr lang="fa-IR" dirty="0">
              <a:solidFill>
                <a:schemeClr val="accent1">
                  <a:lumMod val="75000"/>
                </a:schemeClr>
              </a:solidFill>
            </a:endParaRPr>
          </a:p>
        </p:txBody>
      </p:sp>
      <p:graphicFrame>
        <p:nvGraphicFramePr>
          <p:cNvPr id="4" name="Table 3"/>
          <p:cNvGraphicFramePr>
            <a:graphicFrameLocks noGrp="1"/>
          </p:cNvGraphicFramePr>
          <p:nvPr/>
        </p:nvGraphicFramePr>
        <p:xfrm>
          <a:off x="1403648" y="2564904"/>
          <a:ext cx="7119966" cy="3200037"/>
        </p:xfrm>
        <a:graphic>
          <a:graphicData uri="http://schemas.openxmlformats.org/drawingml/2006/table">
            <a:tbl>
              <a:tblPr rtl="1"/>
              <a:tblGrid>
                <a:gridCol w="494568"/>
                <a:gridCol w="2174984"/>
                <a:gridCol w="1087492"/>
                <a:gridCol w="1186544"/>
                <a:gridCol w="1088189"/>
                <a:gridCol w="1088189"/>
              </a:tblGrid>
              <a:tr h="763311">
                <a:tc>
                  <a:txBody>
                    <a:bodyPr/>
                    <a:lstStyle/>
                    <a:p>
                      <a:pPr marL="0" marR="0" algn="ctr" rtl="1">
                        <a:lnSpc>
                          <a:spcPct val="115000"/>
                        </a:lnSpc>
                        <a:spcBef>
                          <a:spcPts val="0"/>
                        </a:spcBef>
                        <a:spcAft>
                          <a:spcPts val="0"/>
                        </a:spcAft>
                      </a:pPr>
                      <a:r>
                        <a:rPr lang="ar-SA" sz="1400" b="1" dirty="0">
                          <a:latin typeface="Calibri"/>
                          <a:ea typeface="Calibri"/>
                          <a:cs typeface="B Nazanin"/>
                        </a:rPr>
                        <a:t>رديف</a:t>
                      </a:r>
                      <a:endParaRPr lang="en-US" sz="1400" b="1" dirty="0">
                        <a:latin typeface="Calibri"/>
                        <a:ea typeface="Calibri"/>
                        <a:cs typeface="Arial"/>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rtl="1">
                        <a:lnSpc>
                          <a:spcPct val="115000"/>
                        </a:lnSpc>
                        <a:spcBef>
                          <a:spcPts val="0"/>
                        </a:spcBef>
                        <a:spcAft>
                          <a:spcPts val="0"/>
                        </a:spcAft>
                      </a:pPr>
                      <a:r>
                        <a:rPr lang="ar-SA" sz="1400" b="1" dirty="0">
                          <a:latin typeface="Calibri"/>
                          <a:ea typeface="Calibri"/>
                          <a:cs typeface="B Nazanin"/>
                        </a:rPr>
                        <a:t>عنوان فعاليت</a:t>
                      </a:r>
                      <a:endParaRPr lang="en-US" sz="1400" b="1" dirty="0">
                        <a:latin typeface="Calibri"/>
                        <a:ea typeface="Calibri"/>
                        <a:cs typeface="Arial"/>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rtl="1">
                        <a:lnSpc>
                          <a:spcPct val="115000"/>
                        </a:lnSpc>
                        <a:spcBef>
                          <a:spcPts val="0"/>
                        </a:spcBef>
                        <a:spcAft>
                          <a:spcPts val="0"/>
                        </a:spcAft>
                      </a:pPr>
                      <a:r>
                        <a:rPr lang="ar-SA" sz="1400" b="1" dirty="0">
                          <a:latin typeface="Calibri"/>
                          <a:ea typeface="Calibri"/>
                          <a:cs typeface="B Nazanin"/>
                        </a:rPr>
                        <a:t>گروه هدف</a:t>
                      </a:r>
                      <a:endParaRPr lang="en-US" sz="1400" b="1" dirty="0">
                        <a:latin typeface="Calibri"/>
                        <a:ea typeface="Calibri"/>
                        <a:cs typeface="Arial"/>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rtl="1">
                        <a:lnSpc>
                          <a:spcPct val="115000"/>
                        </a:lnSpc>
                        <a:spcBef>
                          <a:spcPts val="0"/>
                        </a:spcBef>
                        <a:spcAft>
                          <a:spcPts val="0"/>
                        </a:spcAft>
                      </a:pPr>
                      <a:r>
                        <a:rPr lang="ar-SA" sz="1400" b="1" dirty="0">
                          <a:latin typeface="Calibri"/>
                          <a:ea typeface="Calibri"/>
                          <a:cs typeface="B Nazanin"/>
                        </a:rPr>
                        <a:t>مسئول اجرا</a:t>
                      </a:r>
                      <a:endParaRPr lang="en-US" sz="1400" b="1" dirty="0">
                        <a:latin typeface="Calibri"/>
                        <a:ea typeface="Calibri"/>
                        <a:cs typeface="Arial"/>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rtl="1">
                        <a:lnSpc>
                          <a:spcPct val="115000"/>
                        </a:lnSpc>
                        <a:spcBef>
                          <a:spcPts val="0"/>
                        </a:spcBef>
                        <a:spcAft>
                          <a:spcPts val="0"/>
                        </a:spcAft>
                      </a:pPr>
                      <a:r>
                        <a:rPr lang="ar-SA" sz="1400" b="1" dirty="0">
                          <a:latin typeface="Calibri"/>
                          <a:ea typeface="Calibri"/>
                          <a:cs typeface="B Nazanin"/>
                        </a:rPr>
                        <a:t>زمان انجام</a:t>
                      </a:r>
                      <a:endParaRPr lang="en-US" sz="1400" b="1" dirty="0">
                        <a:latin typeface="Calibri"/>
                        <a:ea typeface="Calibri"/>
                        <a:cs typeface="Arial"/>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rtl="1">
                        <a:lnSpc>
                          <a:spcPct val="115000"/>
                        </a:lnSpc>
                        <a:spcBef>
                          <a:spcPts val="0"/>
                        </a:spcBef>
                        <a:spcAft>
                          <a:spcPts val="0"/>
                        </a:spcAft>
                      </a:pPr>
                      <a:r>
                        <a:rPr lang="ar-SA" sz="1400" b="1" dirty="0">
                          <a:latin typeface="Calibri"/>
                          <a:ea typeface="Calibri"/>
                          <a:cs typeface="B Nazanin"/>
                        </a:rPr>
                        <a:t>مکان انجام</a:t>
                      </a:r>
                      <a:endParaRPr lang="en-US" sz="1400" b="1" dirty="0">
                        <a:latin typeface="Calibri"/>
                        <a:ea typeface="Calibri"/>
                        <a:cs typeface="Arial"/>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406121">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6121">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6121">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6121">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6121">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dirty="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6121">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ar-SA" sz="1100" dirty="0">
                        <a:latin typeface="Calibri"/>
                        <a:ea typeface="Calibri"/>
                        <a:cs typeface="B Nazanin"/>
                      </a:endParaRPr>
                    </a:p>
                  </a:txBody>
                  <a:tcPr marL="64502" marR="64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4033" name="Rectangle 1"/>
          <p:cNvSpPr>
            <a:spLocks noChangeArrowheads="1"/>
          </p:cNvSpPr>
          <p:nvPr/>
        </p:nvSpPr>
        <p:spPr bwMode="auto">
          <a:xfrm>
            <a:off x="1547664" y="980728"/>
            <a:ext cx="7282956" cy="20159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ar-SA" sz="1600" b="1" dirty="0" smtClean="0">
                <a:solidFill>
                  <a:prstClr val="black"/>
                </a:solidFill>
                <a:latin typeface="B Nazanin"/>
                <a:ea typeface="Calibri" pitchFamily="34" charset="0"/>
                <a:cs typeface="Arial" pitchFamily="34" charset="0"/>
              </a:rPr>
              <a:t>هدف اختصاصي اول :</a:t>
            </a:r>
            <a:r>
              <a:rPr lang="ar-SA" sz="1050" b="1" dirty="0" smtClean="0">
                <a:solidFill>
                  <a:prstClr val="black"/>
                </a:solidFill>
                <a:latin typeface="B Nazanin"/>
                <a:ea typeface="Calibri" pitchFamily="34" charset="0"/>
                <a:cs typeface="Arial" pitchFamily="34" charset="0"/>
              </a:rPr>
              <a:t>.............................................................................. ..........................................</a:t>
            </a:r>
            <a:endParaRPr lang="fa-IR" sz="1050" b="1" dirty="0" smtClean="0">
              <a:solidFill>
                <a:prstClr val="black"/>
              </a:solidFill>
              <a:latin typeface="B Nazanin"/>
              <a:ea typeface="Calibri" pitchFamily="34" charset="0"/>
              <a:cs typeface="Arial" pitchFamily="34" charset="0"/>
            </a:endParaRPr>
          </a:p>
          <a:p>
            <a:pPr fontAlgn="base">
              <a:spcBef>
                <a:spcPct val="0"/>
              </a:spcBef>
              <a:spcAft>
                <a:spcPct val="0"/>
              </a:spcAft>
            </a:pPr>
            <a:endParaRPr lang="en-US" sz="1050" dirty="0" smtClean="0">
              <a:solidFill>
                <a:prstClr val="black"/>
              </a:solidFill>
              <a:latin typeface="Arial" pitchFamily="34" charset="0"/>
              <a:cs typeface="Arial" pitchFamily="34" charset="0"/>
            </a:endParaRPr>
          </a:p>
          <a:p>
            <a:pPr eaLnBrk="0" fontAlgn="base" hangingPunct="0">
              <a:spcBef>
                <a:spcPct val="0"/>
              </a:spcBef>
              <a:spcAft>
                <a:spcPct val="0"/>
              </a:spcAft>
            </a:pPr>
            <a:r>
              <a:rPr lang="ar-SA" sz="1600" b="1" dirty="0" smtClean="0">
                <a:solidFill>
                  <a:prstClr val="black"/>
                </a:solidFill>
                <a:latin typeface="B Nazanin"/>
                <a:ea typeface="Calibri" pitchFamily="34" charset="0"/>
                <a:cs typeface="Arial" pitchFamily="34" charset="0"/>
              </a:rPr>
              <a:t>مشکلات مربوط به هدف اختصاصي اول :</a:t>
            </a:r>
            <a:endParaRPr lang="fa-IR" sz="1600" b="1" dirty="0" smtClean="0">
              <a:solidFill>
                <a:prstClr val="black"/>
              </a:solidFill>
              <a:latin typeface="B Nazanin"/>
              <a:ea typeface="Calibri" pitchFamily="34" charset="0"/>
              <a:cs typeface="Arial" pitchFamily="34" charset="0"/>
            </a:endParaRPr>
          </a:p>
          <a:p>
            <a:pPr eaLnBrk="0" fontAlgn="base" hangingPunct="0">
              <a:spcBef>
                <a:spcPct val="0"/>
              </a:spcBef>
              <a:spcAft>
                <a:spcPct val="0"/>
              </a:spcAft>
            </a:pPr>
            <a:r>
              <a:rPr lang="fa-IR" sz="1600" b="1" dirty="0" smtClean="0">
                <a:solidFill>
                  <a:prstClr val="black"/>
                </a:solidFill>
                <a:latin typeface="B Nazanin"/>
                <a:ea typeface="Calibri" pitchFamily="34" charset="0"/>
                <a:cs typeface="Arial" pitchFamily="34" charset="0"/>
              </a:rPr>
              <a:t>1- ----------------------------------</a:t>
            </a:r>
          </a:p>
          <a:p>
            <a:pPr eaLnBrk="0" fontAlgn="base" hangingPunct="0">
              <a:spcBef>
                <a:spcPct val="0"/>
              </a:spcBef>
              <a:spcAft>
                <a:spcPct val="0"/>
              </a:spcAft>
            </a:pPr>
            <a:r>
              <a:rPr lang="fa-IR" sz="1600" b="1" dirty="0" smtClean="0">
                <a:solidFill>
                  <a:prstClr val="black"/>
                </a:solidFill>
                <a:latin typeface="B Nazanin"/>
                <a:ea typeface="Calibri" pitchFamily="34" charset="0"/>
                <a:cs typeface="Arial" pitchFamily="34" charset="0"/>
              </a:rPr>
              <a:t>2- -----------------------------------</a:t>
            </a:r>
          </a:p>
          <a:p>
            <a:pPr eaLnBrk="0" fontAlgn="base" hangingPunct="0">
              <a:spcBef>
                <a:spcPct val="0"/>
              </a:spcBef>
              <a:spcAft>
                <a:spcPct val="0"/>
              </a:spcAft>
            </a:pPr>
            <a:r>
              <a:rPr lang="fa-IR" sz="1600" b="1" dirty="0" smtClean="0">
                <a:solidFill>
                  <a:prstClr val="black"/>
                </a:solidFill>
                <a:latin typeface="B Nazanin"/>
                <a:ea typeface="Calibri" pitchFamily="34" charset="0"/>
                <a:cs typeface="Arial" pitchFamily="34" charset="0"/>
              </a:rPr>
              <a:t>3- --------------------------------------</a:t>
            </a:r>
            <a:endParaRPr lang="en-US" sz="1600" b="1" dirty="0" smtClean="0">
              <a:solidFill>
                <a:prstClr val="black"/>
              </a:solidFill>
              <a:latin typeface="B Nazanin"/>
              <a:ea typeface="Calibri" pitchFamily="34" charset="0"/>
              <a:cs typeface="Arial" pitchFamily="34" charset="0"/>
            </a:endParaRPr>
          </a:p>
          <a:p>
            <a:pPr eaLnBrk="0" fontAlgn="base" hangingPunct="0">
              <a:spcBef>
                <a:spcPct val="0"/>
              </a:spcBef>
              <a:spcAft>
                <a:spcPct val="0"/>
              </a:spcAft>
            </a:pPr>
            <a:endParaRPr lang="en-US" sz="1050" dirty="0" smtClean="0">
              <a:solidFill>
                <a:prstClr val="black"/>
              </a:solidFill>
              <a:latin typeface="Arial" pitchFamily="34" charset="0"/>
              <a:cs typeface="Arial" pitchFamily="34" charset="0"/>
            </a:endParaRPr>
          </a:p>
          <a:p>
            <a:pPr rtl="0" eaLnBrk="0" fontAlgn="base" hangingPunct="0">
              <a:spcBef>
                <a:spcPct val="0"/>
              </a:spcBef>
              <a:spcAft>
                <a:spcPct val="0"/>
              </a:spcAft>
            </a:pPr>
            <a:endParaRPr lang="en-US" sz="2400" dirty="0"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759220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04664"/>
            <a:ext cx="6400800" cy="479546"/>
          </a:xfrm>
        </p:spPr>
        <p:txBody>
          <a:bodyPr>
            <a:normAutofit fontScale="92500" lnSpcReduction="10000"/>
          </a:bodyPr>
          <a:lstStyle/>
          <a:p>
            <a:pPr algn="ctr"/>
            <a:r>
              <a:rPr lang="fa-IR" sz="3200" b="1" dirty="0" smtClean="0">
                <a:cs typeface="B Titr" pitchFamily="2" charset="-78"/>
              </a:rPr>
              <a:t>چك </a:t>
            </a:r>
            <a:r>
              <a:rPr lang="fa-IR" sz="3200" b="1" dirty="0">
                <a:cs typeface="B Titr" pitchFamily="2" charset="-78"/>
              </a:rPr>
              <a:t>ليست مميزي </a:t>
            </a:r>
            <a:r>
              <a:rPr lang="fa-IR" sz="3200" b="1" dirty="0" smtClean="0">
                <a:cs typeface="B Titr" pitchFamily="2" charset="-78"/>
              </a:rPr>
              <a:t>خارجی </a:t>
            </a:r>
          </a:p>
          <a:p>
            <a:pPr algn="ct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26288983"/>
              </p:ext>
            </p:extLst>
          </p:nvPr>
        </p:nvGraphicFramePr>
        <p:xfrm>
          <a:off x="755576" y="836715"/>
          <a:ext cx="7632848" cy="5616621"/>
        </p:xfrm>
        <a:graphic>
          <a:graphicData uri="http://schemas.openxmlformats.org/drawingml/2006/table">
            <a:tbl>
              <a:tblPr firstRow="1" bandRow="1">
                <a:tableStyleId>{5C22544A-7EE6-4342-B048-85BDC9FD1C3A}</a:tableStyleId>
              </a:tblPr>
              <a:tblGrid>
                <a:gridCol w="2448272"/>
                <a:gridCol w="1008112"/>
                <a:gridCol w="1008112"/>
                <a:gridCol w="3168352"/>
              </a:tblGrid>
              <a:tr h="642427">
                <a:tc>
                  <a:txBody>
                    <a:bodyPr/>
                    <a:lstStyle/>
                    <a:p>
                      <a:pPr algn="ctr"/>
                      <a:r>
                        <a:rPr lang="fa-IR" sz="1800" b="1" kern="1200" baseline="0" dirty="0" smtClean="0">
                          <a:solidFill>
                            <a:schemeClr val="lt1"/>
                          </a:solidFill>
                          <a:latin typeface="+mn-lt"/>
                          <a:ea typeface="+mn-ea"/>
                          <a:cs typeface="B Titr" pitchFamily="2" charset="-78"/>
                        </a:rPr>
                        <a:t>ملاحظات</a:t>
                      </a:r>
                      <a:endParaRPr lang="en-US" dirty="0">
                        <a:cs typeface="B Titr" pitchFamily="2" charset="-78"/>
                      </a:endParaRPr>
                    </a:p>
                  </a:txBody>
                  <a:tcPr/>
                </a:tc>
                <a:tc>
                  <a:txBody>
                    <a:bodyPr/>
                    <a:lstStyle/>
                    <a:p>
                      <a:pPr algn="ctr"/>
                      <a:r>
                        <a:rPr lang="fa-IR" sz="1800" b="1" kern="1200" baseline="0" dirty="0" smtClean="0">
                          <a:solidFill>
                            <a:schemeClr val="lt1"/>
                          </a:solidFill>
                          <a:latin typeface="+mn-lt"/>
                          <a:ea typeface="+mn-ea"/>
                          <a:cs typeface="B Titr" pitchFamily="2" charset="-78"/>
                        </a:rPr>
                        <a:t>امتياز</a:t>
                      </a:r>
                    </a:p>
                    <a:p>
                      <a:pPr algn="ctr"/>
                      <a:r>
                        <a:rPr lang="fa-IR" sz="1800" b="1" kern="1200" baseline="0" dirty="0" smtClean="0">
                          <a:solidFill>
                            <a:schemeClr val="lt1"/>
                          </a:solidFill>
                          <a:latin typeface="+mn-lt"/>
                          <a:ea typeface="+mn-ea"/>
                          <a:cs typeface="B Titr" pitchFamily="2" charset="-78"/>
                        </a:rPr>
                        <a:t>كسب شده</a:t>
                      </a:r>
                      <a:endParaRPr lang="en-US" dirty="0">
                        <a:cs typeface="B Titr" pitchFamily="2" charset="-78"/>
                      </a:endParaRPr>
                    </a:p>
                  </a:txBody>
                  <a:tcPr/>
                </a:tc>
                <a:tc>
                  <a:txBody>
                    <a:bodyPr/>
                    <a:lstStyle/>
                    <a:p>
                      <a:pPr algn="ctr"/>
                      <a:r>
                        <a:rPr lang="fa-IR" sz="1800" b="1" kern="1200" baseline="0" dirty="0" smtClean="0">
                          <a:solidFill>
                            <a:schemeClr val="lt1"/>
                          </a:solidFill>
                          <a:latin typeface="+mn-lt"/>
                          <a:ea typeface="+mn-ea"/>
                          <a:cs typeface="B Titr" pitchFamily="2" charset="-78"/>
                        </a:rPr>
                        <a:t>امتياز</a:t>
                      </a:r>
                    </a:p>
                    <a:p>
                      <a:pPr algn="ctr"/>
                      <a:r>
                        <a:rPr lang="fa-IR" sz="1800" b="1" kern="1200" baseline="0" dirty="0" smtClean="0">
                          <a:solidFill>
                            <a:schemeClr val="lt1"/>
                          </a:solidFill>
                          <a:latin typeface="+mn-lt"/>
                          <a:ea typeface="+mn-ea"/>
                          <a:cs typeface="B Titr" pitchFamily="2" charset="-78"/>
                        </a:rPr>
                        <a:t>كل</a:t>
                      </a:r>
                      <a:endParaRPr lang="en-US" dirty="0">
                        <a:cs typeface="B Titr" pitchFamily="2" charset="-78"/>
                      </a:endParaRPr>
                    </a:p>
                  </a:txBody>
                  <a:tcPr/>
                </a:tc>
                <a:tc>
                  <a:txBody>
                    <a:bodyPr/>
                    <a:lstStyle/>
                    <a:p>
                      <a:pPr algn="ctr"/>
                      <a:r>
                        <a:rPr lang="fa-IR" dirty="0" smtClean="0">
                          <a:cs typeface="B Titr" pitchFamily="2" charset="-78"/>
                        </a:rPr>
                        <a:t>فعالیتها</a:t>
                      </a:r>
                      <a:endParaRPr lang="en-US" dirty="0">
                        <a:cs typeface="B Titr" pitchFamily="2" charset="-78"/>
                      </a:endParaRPr>
                    </a:p>
                  </a:txBody>
                  <a:tcPr/>
                </a:tc>
              </a:tr>
              <a:tr h="642427">
                <a:tc>
                  <a:txBody>
                    <a:bodyPr/>
                    <a:lstStyle/>
                    <a:p>
                      <a:pPr algn="r"/>
                      <a:endParaRPr lang="en-US" sz="1800" b="1" kern="1200" baseline="0" dirty="0" smtClean="0">
                        <a:solidFill>
                          <a:schemeClr val="dk1"/>
                        </a:solidFill>
                        <a:latin typeface="+mn-lt"/>
                        <a:ea typeface="+mn-ea"/>
                        <a:cs typeface="B Mitra" pitchFamily="2" charset="-78"/>
                      </a:endParaRPr>
                    </a:p>
                  </a:txBody>
                  <a:tcPr>
                    <a:solidFill>
                      <a:schemeClr val="tx2">
                        <a:lumMod val="40000"/>
                        <a:lumOff val="60000"/>
                      </a:schemeClr>
                    </a:solidFill>
                  </a:tcPr>
                </a:tc>
                <a:tc>
                  <a:txBody>
                    <a:bodyPr/>
                    <a:lstStyle/>
                    <a:p>
                      <a:endParaRPr lang="en-US" sz="1800" b="1" kern="1200" baseline="0" dirty="0" smtClean="0">
                        <a:solidFill>
                          <a:schemeClr val="dk1"/>
                        </a:solidFill>
                        <a:latin typeface="+mn-lt"/>
                        <a:ea typeface="+mn-ea"/>
                        <a:cs typeface="B Mitra" pitchFamily="2" charset="-78"/>
                      </a:endParaRPr>
                    </a:p>
                  </a:txBody>
                  <a:tcPr>
                    <a:solidFill>
                      <a:schemeClr val="tx2">
                        <a:lumMod val="40000"/>
                        <a:lumOff val="60000"/>
                      </a:schemeClr>
                    </a:solidFill>
                  </a:tcPr>
                </a:tc>
                <a:tc>
                  <a:txBody>
                    <a:bodyPr/>
                    <a:lstStyle/>
                    <a:p>
                      <a:pPr algn="ctr"/>
                      <a:r>
                        <a:rPr lang="fa-IR" sz="1800" b="1" kern="1200" baseline="0" smtClean="0">
                          <a:solidFill>
                            <a:schemeClr val="dk1"/>
                          </a:solidFill>
                          <a:latin typeface="+mn-lt"/>
                          <a:ea typeface="+mn-ea"/>
                          <a:cs typeface="B Mitra" pitchFamily="2" charset="-78"/>
                        </a:rPr>
                        <a:t>12</a:t>
                      </a:r>
                      <a:endParaRPr lang="en-US" sz="1800" b="1" kern="1200" baseline="0" dirty="0" smtClean="0">
                        <a:solidFill>
                          <a:schemeClr val="dk1"/>
                        </a:solidFill>
                        <a:latin typeface="+mn-lt"/>
                        <a:ea typeface="+mn-ea"/>
                        <a:cs typeface="B Mitra" pitchFamily="2" charset="-78"/>
                      </a:endParaRPr>
                    </a:p>
                  </a:txBody>
                  <a:tcPr>
                    <a:solidFill>
                      <a:schemeClr val="tx2">
                        <a:lumMod val="40000"/>
                        <a:lumOff val="60000"/>
                      </a:schemeClr>
                    </a:solidFill>
                  </a:tcPr>
                </a:tc>
                <a:tc>
                  <a:txBody>
                    <a:bodyPr/>
                    <a:lstStyle/>
                    <a:p>
                      <a:pPr algn="r" rtl="1"/>
                      <a:r>
                        <a:rPr lang="fa-IR" sz="1800" b="1" kern="1200" baseline="0" dirty="0" smtClean="0">
                          <a:solidFill>
                            <a:schemeClr val="dk1"/>
                          </a:solidFill>
                          <a:latin typeface="+mn-lt"/>
                          <a:ea typeface="+mn-ea"/>
                          <a:cs typeface="B Mitra" pitchFamily="2" charset="-78"/>
                        </a:rPr>
                        <a:t>1- برنامه جامع آموزش سلامت در مدرسه</a:t>
                      </a:r>
                      <a:endParaRPr lang="en-US" sz="1800" b="1" dirty="0">
                        <a:cs typeface="B Mitra" pitchFamily="2" charset="-78"/>
                      </a:endParaRPr>
                    </a:p>
                  </a:txBody>
                  <a:tcPr>
                    <a:solidFill>
                      <a:schemeClr val="tx2">
                        <a:lumMod val="40000"/>
                        <a:lumOff val="60000"/>
                      </a:schemeClr>
                    </a:solidFill>
                  </a:tcPr>
                </a:tc>
              </a:tr>
              <a:tr h="1027853">
                <a:tc>
                  <a:txBody>
                    <a:bodyPr/>
                    <a:lstStyle/>
                    <a:p>
                      <a:pPr algn="r"/>
                      <a:r>
                        <a:rPr lang="fa-IR" sz="1800" b="1" kern="1200" baseline="0" dirty="0" smtClean="0">
                          <a:solidFill>
                            <a:schemeClr val="dk1"/>
                          </a:solidFill>
                          <a:latin typeface="+mn-lt"/>
                          <a:ea typeface="+mn-ea"/>
                          <a:cs typeface="B Mitra" pitchFamily="2" charset="-78"/>
                        </a:rPr>
                        <a:t>مدرسه مروج سلامت در مدرسه مشاهده تابلوي اطلاع رساني و نشان مدرسه</a:t>
                      </a:r>
                      <a:endParaRPr lang="en-US" sz="1800" b="1" dirty="0" smtClean="0">
                        <a:cs typeface="B Mitra" pitchFamily="2" charset="-78"/>
                      </a:endParaRPr>
                    </a:p>
                  </a:txBody>
                  <a:tcPr/>
                </a:tc>
                <a:tc>
                  <a:txBody>
                    <a:bodyPr/>
                    <a:lstStyle/>
                    <a:p>
                      <a:endParaRPr lang="en-US" sz="1800" b="1" dirty="0">
                        <a:cs typeface="B Mitra"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800" b="1" kern="1200" baseline="0" dirty="0" smtClean="0">
                          <a:solidFill>
                            <a:schemeClr val="dk1"/>
                          </a:solidFill>
                          <a:latin typeface="+mn-lt"/>
                          <a:ea typeface="+mn-ea"/>
                          <a:cs typeface="B Mitra" pitchFamily="2" charset="-78"/>
                        </a:rPr>
                        <a:t>2</a:t>
                      </a:r>
                      <a:endParaRPr lang="en-US" sz="1800" b="1" kern="1200" baseline="0" dirty="0" smtClean="0">
                        <a:solidFill>
                          <a:schemeClr val="dk1"/>
                        </a:solidFill>
                        <a:latin typeface="+mn-lt"/>
                        <a:ea typeface="+mn-ea"/>
                        <a:cs typeface="B Mitra" pitchFamily="2" charset="-78"/>
                      </a:endParaRPr>
                    </a:p>
                    <a:p>
                      <a:pPr algn="ctr"/>
                      <a:endParaRPr lang="en-US" sz="1800" b="1" dirty="0">
                        <a:cs typeface="B Mitra" pitchFamily="2" charset="-78"/>
                      </a:endParaRPr>
                    </a:p>
                  </a:txBody>
                  <a:tcPr/>
                </a:tc>
                <a:tc>
                  <a:txBody>
                    <a:bodyPr/>
                    <a:lstStyle/>
                    <a:p>
                      <a:pPr algn="r"/>
                      <a:r>
                        <a:rPr lang="fa-IR" sz="1800" b="1" kern="1200" baseline="0" dirty="0" smtClean="0">
                          <a:solidFill>
                            <a:schemeClr val="dk1"/>
                          </a:solidFill>
                          <a:latin typeface="+mn-lt"/>
                          <a:ea typeface="+mn-ea"/>
                          <a:cs typeface="B Mitra" pitchFamily="2" charset="-78"/>
                        </a:rPr>
                        <a:t>وجود يك برد كه در آن عناوين آموزشي مشخص باشد و نصب نشان</a:t>
                      </a:r>
                    </a:p>
                  </a:txBody>
                  <a:tcPr/>
                </a:tc>
              </a:tr>
              <a:tr h="1193081">
                <a:tc>
                  <a:txBody>
                    <a:bodyPr/>
                    <a:lstStyle/>
                    <a:p>
                      <a:pPr algn="r"/>
                      <a:r>
                        <a:rPr lang="fa-IR" sz="1800" b="1" kern="1200" baseline="0" dirty="0" smtClean="0">
                          <a:solidFill>
                            <a:schemeClr val="dk1"/>
                          </a:solidFill>
                          <a:latin typeface="+mn-lt"/>
                          <a:ea typeface="+mn-ea"/>
                          <a:cs typeface="B Mitra" pitchFamily="2" charset="-78"/>
                        </a:rPr>
                        <a:t>مشاهده مدارك و مستندات</a:t>
                      </a:r>
                    </a:p>
                  </a:txBody>
                  <a:tcPr/>
                </a:tc>
                <a:tc>
                  <a:txBody>
                    <a:bodyPr/>
                    <a:lstStyle/>
                    <a:p>
                      <a:endParaRPr lang="en-US" sz="1800" b="1" dirty="0">
                        <a:cs typeface="B Mitra"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800" b="1" kern="1200" baseline="0" dirty="0" smtClean="0">
                          <a:solidFill>
                            <a:schemeClr val="dk1"/>
                          </a:solidFill>
                          <a:latin typeface="+mn-lt"/>
                          <a:ea typeface="+mn-ea"/>
                          <a:cs typeface="B Mitra" pitchFamily="2" charset="-78"/>
                        </a:rPr>
                        <a:t>3</a:t>
                      </a:r>
                      <a:endParaRPr lang="en-US" sz="1800" b="1" kern="1200" baseline="0" dirty="0" smtClean="0">
                        <a:solidFill>
                          <a:schemeClr val="dk1"/>
                        </a:solidFill>
                        <a:latin typeface="+mn-lt"/>
                        <a:ea typeface="+mn-ea"/>
                        <a:cs typeface="B Mitra" pitchFamily="2" charset="-78"/>
                      </a:endParaRPr>
                    </a:p>
                    <a:p>
                      <a:pPr algn="ctr"/>
                      <a:endParaRPr lang="en-US" sz="1800" b="1" dirty="0">
                        <a:cs typeface="B Mitra" pitchFamily="2" charset="-78"/>
                      </a:endParaRPr>
                    </a:p>
                  </a:txBody>
                  <a:tcPr/>
                </a:tc>
                <a:tc>
                  <a:txBody>
                    <a:bodyPr/>
                    <a:lstStyle/>
                    <a:p>
                      <a:pPr algn="r" rtl="1"/>
                      <a:r>
                        <a:rPr lang="fa-IR" sz="1800" b="1" kern="1200" baseline="0" dirty="0" smtClean="0">
                          <a:solidFill>
                            <a:schemeClr val="dk1"/>
                          </a:solidFill>
                          <a:latin typeface="+mn-lt"/>
                          <a:ea typeface="+mn-ea"/>
                          <a:cs typeface="B Mitra" pitchFamily="2" charset="-78"/>
                        </a:rPr>
                        <a:t>برگزاري جلسات آموزشي توجيهي دانش آموزان، معلمان، كاركنان و اولياء با حضور كارشناسان بهداشت مدارس شهرستان</a:t>
                      </a:r>
                    </a:p>
                  </a:txBody>
                  <a:tcPr/>
                </a:tc>
              </a:tr>
              <a:tr h="1468406">
                <a:tc>
                  <a:txBody>
                    <a:bodyPr/>
                    <a:lstStyle/>
                    <a:p>
                      <a:pPr algn="r"/>
                      <a:r>
                        <a:rPr lang="fa-IR" sz="1800" b="1" kern="1200" baseline="0" dirty="0" smtClean="0">
                          <a:solidFill>
                            <a:schemeClr val="dk1"/>
                          </a:solidFill>
                          <a:latin typeface="+mn-lt"/>
                          <a:ea typeface="+mn-ea"/>
                          <a:cs typeface="B Mitra" pitchFamily="2" charset="-78"/>
                        </a:rPr>
                        <a:t>مشاهده محتوي آموزشي موجود</a:t>
                      </a:r>
                      <a:endParaRPr lang="en-US" sz="1800" b="1" dirty="0">
                        <a:cs typeface="B Mitra" pitchFamily="2" charset="-78"/>
                      </a:endParaRPr>
                    </a:p>
                  </a:txBody>
                  <a:tcPr/>
                </a:tc>
                <a:tc>
                  <a:txBody>
                    <a:bodyPr/>
                    <a:lstStyle/>
                    <a:p>
                      <a:endParaRPr lang="en-US" sz="1800" b="1">
                        <a:cs typeface="B Mitra"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800" b="1" kern="1200" baseline="0" dirty="0" smtClean="0">
                          <a:solidFill>
                            <a:schemeClr val="dk1"/>
                          </a:solidFill>
                          <a:latin typeface="+mn-lt"/>
                          <a:ea typeface="+mn-ea"/>
                          <a:cs typeface="B Mitra" pitchFamily="2" charset="-78"/>
                        </a:rPr>
                        <a:t>4</a:t>
                      </a:r>
                      <a:endParaRPr lang="en-US" sz="1800" b="1" kern="1200" baseline="0" dirty="0" smtClean="0">
                        <a:solidFill>
                          <a:schemeClr val="dk1"/>
                        </a:solidFill>
                        <a:latin typeface="+mn-lt"/>
                        <a:ea typeface="+mn-ea"/>
                        <a:cs typeface="B Mitra" pitchFamily="2" charset="-78"/>
                      </a:endParaRPr>
                    </a:p>
                    <a:p>
                      <a:pPr algn="ctr"/>
                      <a:endParaRPr lang="en-US" sz="1800" b="1" dirty="0">
                        <a:cs typeface="B Mitra" pitchFamily="2" charset="-78"/>
                      </a:endParaRPr>
                    </a:p>
                  </a:txBody>
                  <a:tcPr/>
                </a:tc>
                <a:tc>
                  <a:txBody>
                    <a:bodyPr/>
                    <a:lstStyle/>
                    <a:p>
                      <a:pPr algn="r" rtl="1"/>
                      <a:r>
                        <a:rPr lang="fa-IR" sz="1800" b="1" kern="1200" baseline="0" dirty="0" smtClean="0">
                          <a:solidFill>
                            <a:schemeClr val="dk1"/>
                          </a:solidFill>
                          <a:latin typeface="+mn-lt"/>
                          <a:ea typeface="+mn-ea"/>
                          <a:cs typeface="B Mitra" pitchFamily="2" charset="-78"/>
                        </a:rPr>
                        <a:t>وجود مطالب و منابع آموزشي مرتبط با سلامتي براي هر جزء از اجزاي 8گانه</a:t>
                      </a:r>
                      <a:r>
                        <a:rPr lang="en-US" sz="1800" b="1" kern="1200" baseline="0" dirty="0" smtClean="0">
                          <a:solidFill>
                            <a:schemeClr val="dk1"/>
                          </a:solidFill>
                          <a:latin typeface="+mn-lt"/>
                          <a:ea typeface="+mn-ea"/>
                          <a:cs typeface="B Mitra" pitchFamily="2" charset="-78"/>
                        </a:rPr>
                        <a:t>HPS</a:t>
                      </a:r>
                      <a:r>
                        <a:rPr lang="fa-IR" sz="1800" b="1" kern="1200" baseline="0" dirty="0" smtClean="0">
                          <a:solidFill>
                            <a:schemeClr val="dk1"/>
                          </a:solidFill>
                          <a:latin typeface="+mn-lt"/>
                          <a:ea typeface="+mn-ea"/>
                          <a:cs typeface="B Mitra" pitchFamily="2" charset="-78"/>
                        </a:rPr>
                        <a:t>و مطلع بودن دانش آموزان، معلمان، كاركنان و اولياء از محتواي آنها</a:t>
                      </a:r>
                    </a:p>
                  </a:txBody>
                  <a:tcPr/>
                </a:tc>
              </a:tr>
              <a:tr h="642427">
                <a:tc>
                  <a:txBody>
                    <a:bodyPr/>
                    <a:lstStyle/>
                    <a:p>
                      <a:pPr algn="r"/>
                      <a:r>
                        <a:rPr lang="fa-IR" sz="1800" b="1" kern="1200" baseline="0" dirty="0" smtClean="0">
                          <a:solidFill>
                            <a:schemeClr val="dk1"/>
                          </a:solidFill>
                          <a:latin typeface="+mn-lt"/>
                          <a:ea typeface="+mn-ea"/>
                          <a:cs typeface="B Mitra" pitchFamily="2" charset="-78"/>
                        </a:rPr>
                        <a:t>مشاهده مستندات و گزارش مراسم</a:t>
                      </a:r>
                      <a:endParaRPr lang="en-US" sz="1800" b="1" dirty="0">
                        <a:cs typeface="B Mitra" pitchFamily="2" charset="-78"/>
                      </a:endParaRPr>
                    </a:p>
                  </a:txBody>
                  <a:tcPr/>
                </a:tc>
                <a:tc>
                  <a:txBody>
                    <a:bodyPr/>
                    <a:lstStyle/>
                    <a:p>
                      <a:endParaRPr lang="en-US" sz="1800" b="1">
                        <a:cs typeface="B Mitra" pitchFamily="2" charset="-78"/>
                      </a:endParaRPr>
                    </a:p>
                  </a:txBody>
                  <a:tcPr/>
                </a:tc>
                <a:tc>
                  <a:txBody>
                    <a:bodyPr/>
                    <a:lstStyle/>
                    <a:p>
                      <a:pPr algn="ctr"/>
                      <a:r>
                        <a:rPr lang="fa-IR" sz="1800" b="1" dirty="0" smtClean="0">
                          <a:cs typeface="B Mitra" pitchFamily="2" charset="-78"/>
                        </a:rPr>
                        <a:t>1</a:t>
                      </a:r>
                      <a:endParaRPr lang="en-US" sz="1800" b="1" dirty="0">
                        <a:cs typeface="B Mitra" pitchFamily="2" charset="-78"/>
                      </a:endParaRPr>
                    </a:p>
                  </a:txBody>
                  <a:tcPr/>
                </a:tc>
                <a:tc>
                  <a:txBody>
                    <a:bodyPr/>
                    <a:lstStyle/>
                    <a:p>
                      <a:pPr algn="r" rtl="1"/>
                      <a:r>
                        <a:rPr lang="fa-IR" sz="1800" b="1" kern="1200" baseline="0" dirty="0" smtClean="0">
                          <a:solidFill>
                            <a:schemeClr val="dk1"/>
                          </a:solidFill>
                          <a:latin typeface="+mn-lt"/>
                          <a:ea typeface="+mn-ea"/>
                          <a:cs typeface="B Mitra" pitchFamily="2" charset="-78"/>
                        </a:rPr>
                        <a:t>اجراي برنامه فعاليت هاي بهداشتي طبق تقويم مناسبت هاي بهداشتي</a:t>
                      </a:r>
                      <a:endParaRPr lang="en-US" sz="1800" b="1" dirty="0">
                        <a:cs typeface="B Mitra" pitchFamily="2" charset="-78"/>
                      </a:endParaRPr>
                    </a:p>
                  </a:txBody>
                  <a:tcPr/>
                </a:tc>
              </a:tr>
            </a:tbl>
          </a:graphicData>
        </a:graphic>
      </p:graphicFrame>
    </p:spTree>
    <p:extLst>
      <p:ext uri="{BB962C8B-B14F-4D97-AF65-F5344CB8AC3E}">
        <p14:creationId xmlns:p14="http://schemas.microsoft.com/office/powerpoint/2010/main" val="1376870914"/>
      </p:ext>
    </p:extLst>
  </p:cSld>
  <p:clrMapOvr>
    <a:masterClrMapping/>
  </p:clrMapOvr>
  <p:transition spd="med">
    <p:diamon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14400" y="2214562"/>
            <a:ext cx="7543800" cy="1143000"/>
          </a:xfrm>
        </p:spPr>
        <p:txBody>
          <a:bodyPr>
            <a:normAutofit fontScale="90000"/>
          </a:bodyPr>
          <a:lstStyle/>
          <a:p>
            <a:pPr algn="ctr" rtl="0">
              <a:lnSpc>
                <a:spcPct val="130000"/>
              </a:lnSpc>
            </a:pPr>
            <a:r>
              <a:rPr lang="fa-IR" smtClean="0">
                <a:solidFill>
                  <a:schemeClr val="tx1"/>
                </a:solidFill>
                <a:cs typeface="B Titr" pitchFamily="2" charset="-78"/>
              </a:rPr>
              <a:t>برنامه مدارس مروج سلامت یک حرکت جهانی است که منشاء و مبداء آن ابتکار و برنامه ”سلامت برای همه تا سال 2000 سازمان جهانی بهداشت در سال 1978 می باشد.</a:t>
            </a:r>
            <a:endParaRPr lang="fa-IR">
              <a:solidFill>
                <a:schemeClr val="tx1"/>
              </a:solidFill>
              <a:cs typeface="B Titr" pitchFamily="2" charset="-78"/>
            </a:endParaRPr>
          </a:p>
        </p:txBody>
      </p:sp>
      <p:sp>
        <p:nvSpPr>
          <p:cNvPr id="6" name="Text Placeholder 5"/>
          <p:cNvSpPr>
            <a:spLocks noGrp="1"/>
          </p:cNvSpPr>
          <p:nvPr>
            <p:ph type="body" sz="half" idx="3"/>
          </p:nvPr>
        </p:nvSpPr>
        <p:spPr>
          <a:xfrm>
            <a:off x="914400" y="3714752"/>
            <a:ext cx="7543800" cy="1752600"/>
          </a:xfrm>
        </p:spPr>
        <p:txBody>
          <a:bodyPr>
            <a:normAutofit fontScale="92500" lnSpcReduction="10000"/>
          </a:bodyPr>
          <a:lstStyle/>
          <a:p>
            <a:pPr algn="ctr">
              <a:buFont typeface="Wingdings" pitchFamily="2" charset="2"/>
              <a:buChar char="v"/>
            </a:pPr>
            <a:endParaRPr lang="fa-IR" smtClean="0">
              <a:cs typeface="B Titr" pitchFamily="2" charset="-78"/>
            </a:endParaRPr>
          </a:p>
          <a:p>
            <a:pPr algn="ctr">
              <a:buFont typeface="Wingdings" pitchFamily="2" charset="2"/>
              <a:buChar char="v"/>
            </a:pPr>
            <a:r>
              <a:rPr lang="fa-IR" smtClean="0">
                <a:cs typeface="B Titr" pitchFamily="2" charset="-78"/>
              </a:rPr>
              <a:t>آموزش برای همه یونسکو 1990</a:t>
            </a:r>
          </a:p>
          <a:p>
            <a:pPr algn="ctr">
              <a:buFont typeface="Wingdings" pitchFamily="2" charset="2"/>
              <a:buChar char="v"/>
            </a:pPr>
            <a:r>
              <a:rPr lang="fa-IR" smtClean="0">
                <a:cs typeface="B Titr" pitchFamily="2" charset="-78"/>
              </a:rPr>
              <a:t>مراقبت مدرسه محور 2001</a:t>
            </a:r>
          </a:p>
          <a:p>
            <a:pPr algn="ctr">
              <a:buFont typeface="Wingdings" pitchFamily="2" charset="2"/>
              <a:buChar char="v"/>
            </a:pPr>
            <a:r>
              <a:rPr lang="fa-IR" smtClean="0">
                <a:cs typeface="B Titr" pitchFamily="2" charset="-78"/>
              </a:rPr>
              <a:t>مدارس مروج سلامت 2005</a:t>
            </a:r>
          </a:p>
          <a:p>
            <a:endParaRPr lang="fa-IR"/>
          </a:p>
        </p:txBody>
      </p:sp>
    </p:spTree>
  </p:cSld>
  <p:clrMapOvr>
    <a:masterClrMapping/>
  </p:clrMapOvr>
  <p:transition spd="med">
    <p:strips dir="l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72130318"/>
              </p:ext>
            </p:extLst>
          </p:nvPr>
        </p:nvGraphicFramePr>
        <p:xfrm>
          <a:off x="467544" y="332656"/>
          <a:ext cx="8229600" cy="6024752"/>
        </p:xfrm>
        <a:graphic>
          <a:graphicData uri="http://schemas.openxmlformats.org/drawingml/2006/table">
            <a:tbl>
              <a:tblPr firstRow="1" bandRow="1">
                <a:tableStyleId>{5C22544A-7EE6-4342-B048-85BDC9FD1C3A}</a:tableStyleId>
              </a:tblPr>
              <a:tblGrid>
                <a:gridCol w="2808312"/>
                <a:gridCol w="432048"/>
                <a:gridCol w="792088"/>
                <a:gridCol w="4197152"/>
              </a:tblGrid>
              <a:tr h="1008112">
                <a:tc>
                  <a:txBody>
                    <a:bodyPr/>
                    <a:lstStyle/>
                    <a:p>
                      <a:pPr algn="r"/>
                      <a:r>
                        <a:rPr lang="fa-IR" sz="1800" b="1" kern="1200" baseline="0" dirty="0" smtClean="0">
                          <a:solidFill>
                            <a:schemeClr val="dk1"/>
                          </a:solidFill>
                          <a:latin typeface="+mn-lt"/>
                          <a:ea typeface="+mn-ea"/>
                          <a:cs typeface="B Mitra" pitchFamily="2" charset="-78"/>
                        </a:rPr>
                        <a:t>مشاهده برنامه آموزشي و مستندات آن</a:t>
                      </a:r>
                      <a:endParaRPr lang="en-US" sz="1800" b="1" kern="1200" baseline="0" dirty="0" smtClean="0">
                        <a:solidFill>
                          <a:schemeClr val="dk1"/>
                        </a:solidFill>
                        <a:latin typeface="+mn-lt"/>
                        <a:ea typeface="+mn-ea"/>
                        <a:cs typeface="B Mitra" pitchFamily="2" charset="-78"/>
                      </a:endParaRPr>
                    </a:p>
                  </a:txBody>
                  <a:tcPr>
                    <a:solidFill>
                      <a:srgbClr val="ECECEC"/>
                    </a:solidFill>
                  </a:tcPr>
                </a:tc>
                <a:tc>
                  <a:txBody>
                    <a:bodyPr/>
                    <a:lstStyle/>
                    <a:p>
                      <a:pPr algn="r"/>
                      <a:endParaRPr lang="en-US" sz="1800" b="1" kern="1200" baseline="0" dirty="0" smtClean="0">
                        <a:solidFill>
                          <a:schemeClr val="dk1"/>
                        </a:solidFill>
                        <a:latin typeface="+mn-lt"/>
                        <a:ea typeface="+mn-ea"/>
                        <a:cs typeface="B Mitra" pitchFamily="2" charset="-78"/>
                      </a:endParaRPr>
                    </a:p>
                  </a:txBody>
                  <a:tcPr>
                    <a:solidFill>
                      <a:srgbClr val="ECECEC"/>
                    </a:solidFill>
                  </a:tcPr>
                </a:tc>
                <a:tc>
                  <a:txBody>
                    <a:bodyPr/>
                    <a:lstStyle/>
                    <a:p>
                      <a:pPr algn="ctr"/>
                      <a:r>
                        <a:rPr lang="fa-IR" sz="1800" b="1" kern="1200" baseline="0" dirty="0" smtClean="0">
                          <a:solidFill>
                            <a:schemeClr val="dk1"/>
                          </a:solidFill>
                          <a:latin typeface="+mn-lt"/>
                          <a:ea typeface="+mn-ea"/>
                          <a:cs typeface="B Mitra" pitchFamily="2" charset="-78"/>
                        </a:rPr>
                        <a:t>2</a:t>
                      </a:r>
                      <a:endParaRPr lang="en-US" sz="1800" b="1" kern="1200" baseline="0" dirty="0" smtClean="0">
                        <a:solidFill>
                          <a:schemeClr val="dk1"/>
                        </a:solidFill>
                        <a:latin typeface="+mn-lt"/>
                        <a:ea typeface="+mn-ea"/>
                        <a:cs typeface="B Mitra" pitchFamily="2" charset="-78"/>
                      </a:endParaRPr>
                    </a:p>
                  </a:txBody>
                  <a:tcPr>
                    <a:solidFill>
                      <a:srgbClr val="ECECEC"/>
                    </a:solidFill>
                  </a:tcPr>
                </a:tc>
                <a:tc>
                  <a:txBody>
                    <a:bodyPr/>
                    <a:lstStyle/>
                    <a:p>
                      <a:pPr algn="r" rtl="1"/>
                      <a:r>
                        <a:rPr lang="fa-IR" sz="1800" b="1" kern="1200" baseline="0" dirty="0" smtClean="0">
                          <a:solidFill>
                            <a:schemeClr val="dk1"/>
                          </a:solidFill>
                          <a:latin typeface="+mn-lt"/>
                          <a:ea typeface="+mn-ea"/>
                          <a:cs typeface="B Mitra" pitchFamily="2" charset="-78"/>
                        </a:rPr>
                        <a:t>برنامه ريزي و هماهنگي جهت ارائه آموز شهاي بهداشتي ويژه دانش آموزان، معلمان، كاركنان و اولياء در قالب سخنراني، مسابقات، نمايش و...</a:t>
                      </a:r>
                      <a:endParaRPr lang="en-US" sz="1800" b="1" kern="1200" baseline="0" dirty="0" smtClean="0">
                        <a:solidFill>
                          <a:schemeClr val="dk1"/>
                        </a:solidFill>
                        <a:latin typeface="+mn-lt"/>
                        <a:ea typeface="+mn-ea"/>
                        <a:cs typeface="B Mitra" pitchFamily="2" charset="-78"/>
                      </a:endParaRPr>
                    </a:p>
                  </a:txBody>
                  <a:tcPr>
                    <a:solidFill>
                      <a:srgbClr val="ECECEC"/>
                    </a:solidFill>
                  </a:tcPr>
                </a:tc>
              </a:tr>
              <a:tr h="374626">
                <a:tc>
                  <a:txBody>
                    <a:bodyPr/>
                    <a:lstStyle/>
                    <a:p>
                      <a:endParaRPr lang="en-US" sz="1800" b="1" kern="1200" baseline="0" dirty="0" smtClean="0">
                        <a:solidFill>
                          <a:schemeClr val="dk1"/>
                        </a:solidFill>
                        <a:latin typeface="+mn-lt"/>
                        <a:ea typeface="+mn-ea"/>
                        <a:cs typeface="B Mitra" pitchFamily="2" charset="-78"/>
                      </a:endParaRPr>
                    </a:p>
                  </a:txBody>
                  <a:tcPr>
                    <a:solidFill>
                      <a:schemeClr val="tx2">
                        <a:lumMod val="40000"/>
                        <a:lumOff val="60000"/>
                      </a:schemeClr>
                    </a:solidFill>
                  </a:tcPr>
                </a:tc>
                <a:tc>
                  <a:txBody>
                    <a:bodyPr/>
                    <a:lstStyle/>
                    <a:p>
                      <a:endParaRPr lang="en-US" sz="1800" b="1" kern="1200" baseline="0" dirty="0" smtClean="0">
                        <a:solidFill>
                          <a:schemeClr val="dk1"/>
                        </a:solidFill>
                        <a:latin typeface="+mn-lt"/>
                        <a:ea typeface="+mn-ea"/>
                        <a:cs typeface="B Mitra" pitchFamily="2" charset="-78"/>
                      </a:endParaRPr>
                    </a:p>
                  </a:txBody>
                  <a:tcPr>
                    <a:solidFill>
                      <a:schemeClr val="tx2">
                        <a:lumMod val="40000"/>
                        <a:lumOff val="60000"/>
                      </a:schemeClr>
                    </a:solidFill>
                  </a:tcPr>
                </a:tc>
                <a:tc>
                  <a:txBody>
                    <a:bodyPr/>
                    <a:lstStyle/>
                    <a:p>
                      <a:pPr algn="ctr"/>
                      <a:r>
                        <a:rPr lang="fa-IR" sz="1800" b="1" kern="1200" baseline="0" dirty="0" smtClean="0">
                          <a:solidFill>
                            <a:schemeClr val="dk1"/>
                          </a:solidFill>
                          <a:latin typeface="+mn-lt"/>
                          <a:ea typeface="+mn-ea"/>
                          <a:cs typeface="B Mitra" pitchFamily="2" charset="-78"/>
                        </a:rPr>
                        <a:t>16</a:t>
                      </a:r>
                      <a:endParaRPr lang="en-US" sz="1800" b="1" kern="1200" baseline="0" dirty="0" smtClean="0">
                        <a:solidFill>
                          <a:schemeClr val="dk1"/>
                        </a:solidFill>
                        <a:latin typeface="+mn-lt"/>
                        <a:ea typeface="+mn-ea"/>
                        <a:cs typeface="B Mitra" pitchFamily="2" charset="-78"/>
                      </a:endParaRPr>
                    </a:p>
                  </a:txBody>
                  <a:tcPr>
                    <a:solidFill>
                      <a:schemeClr val="tx2">
                        <a:lumMod val="40000"/>
                        <a:lumOff val="60000"/>
                      </a:schemeClr>
                    </a:solidFill>
                  </a:tcPr>
                </a:tc>
                <a:tc>
                  <a:txBody>
                    <a:bodyPr/>
                    <a:lstStyle/>
                    <a:p>
                      <a:pPr algn="r" rtl="1"/>
                      <a:r>
                        <a:rPr lang="fa-IR" sz="1800" b="1" kern="1200" baseline="0" dirty="0" smtClean="0">
                          <a:solidFill>
                            <a:schemeClr val="dk1"/>
                          </a:solidFill>
                          <a:latin typeface="+mn-lt"/>
                          <a:ea typeface="+mn-ea"/>
                          <a:cs typeface="B Mitra" pitchFamily="2" charset="-78"/>
                        </a:rPr>
                        <a:t>2-  ارائه خدمات باليني در مدرسه</a:t>
                      </a:r>
                      <a:endParaRPr lang="en-US" sz="1800" b="1" kern="1200" baseline="0" dirty="0" smtClean="0">
                        <a:solidFill>
                          <a:schemeClr val="dk1"/>
                        </a:solidFill>
                        <a:latin typeface="+mn-lt"/>
                        <a:ea typeface="+mn-ea"/>
                        <a:cs typeface="B Mitra" pitchFamily="2" charset="-78"/>
                      </a:endParaRPr>
                    </a:p>
                  </a:txBody>
                  <a:tcPr>
                    <a:solidFill>
                      <a:schemeClr val="tx2">
                        <a:lumMod val="40000"/>
                        <a:lumOff val="60000"/>
                      </a:schemeClr>
                    </a:solidFill>
                  </a:tcPr>
                </a:tc>
              </a:tr>
              <a:tr h="646614">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kern="1200" baseline="0" dirty="0" smtClean="0">
                          <a:solidFill>
                            <a:schemeClr val="dk1"/>
                          </a:solidFill>
                          <a:latin typeface="+mn-lt"/>
                          <a:ea typeface="+mn-ea"/>
                          <a:cs typeface="B Mitra" pitchFamily="2" charset="-78"/>
                        </a:rPr>
                        <a:t>مطابق ماده 28 آئين نامه بهداشت محيط مدارس</a:t>
                      </a:r>
                      <a:endParaRPr lang="en-US" sz="1800" b="1" kern="1200" baseline="0" dirty="0" smtClean="0">
                        <a:solidFill>
                          <a:schemeClr val="dk1"/>
                        </a:solidFill>
                        <a:latin typeface="+mn-lt"/>
                        <a:ea typeface="+mn-ea"/>
                        <a:cs typeface="B Mitra" pitchFamily="2" charset="-78"/>
                      </a:endParaRPr>
                    </a:p>
                  </a:txBody>
                  <a:tcPr/>
                </a:tc>
                <a:tc>
                  <a:txBody>
                    <a:bodyPr/>
                    <a:lstStyle/>
                    <a:p>
                      <a:endParaRPr lang="en-US" sz="1800" b="1" kern="1200" baseline="0" dirty="0" smtClean="0">
                        <a:solidFill>
                          <a:schemeClr val="dk1"/>
                        </a:solidFill>
                        <a:latin typeface="+mn-lt"/>
                        <a:ea typeface="+mn-ea"/>
                        <a:cs typeface="B Mitra" pitchFamily="2" charset="-78"/>
                      </a:endParaRPr>
                    </a:p>
                  </a:txBody>
                  <a:tcPr/>
                </a:tc>
                <a:tc>
                  <a:txBody>
                    <a:bodyPr/>
                    <a:lstStyle/>
                    <a:p>
                      <a:pPr algn="ctr"/>
                      <a:r>
                        <a:rPr lang="fa-IR" sz="1800" b="1" kern="1200" baseline="0" dirty="0" smtClean="0">
                          <a:solidFill>
                            <a:schemeClr val="dk1"/>
                          </a:solidFill>
                          <a:latin typeface="+mn-lt"/>
                          <a:ea typeface="+mn-ea"/>
                          <a:cs typeface="B Mitra" pitchFamily="2" charset="-78"/>
                        </a:rPr>
                        <a:t>2</a:t>
                      </a:r>
                      <a:endParaRPr lang="en-US" sz="1800" b="1" kern="1200" baseline="0" dirty="0" smtClean="0">
                        <a:solidFill>
                          <a:schemeClr val="dk1"/>
                        </a:solidFill>
                        <a:latin typeface="+mn-lt"/>
                        <a:ea typeface="+mn-ea"/>
                        <a:cs typeface="B Mitra" pitchFamily="2" charset="-78"/>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kern="1200" baseline="0" dirty="0" smtClean="0">
                          <a:solidFill>
                            <a:schemeClr val="dk1"/>
                          </a:solidFill>
                          <a:latin typeface="+mn-lt"/>
                          <a:ea typeface="+mn-ea"/>
                          <a:cs typeface="B Mitra" pitchFamily="2" charset="-78"/>
                        </a:rPr>
                        <a:t>وجود اتاق بهداشت مجهز كامل</a:t>
                      </a:r>
                      <a:endParaRPr lang="en-US" sz="1800" b="1" kern="1200" baseline="0" dirty="0" smtClean="0">
                        <a:solidFill>
                          <a:schemeClr val="dk1"/>
                        </a:solidFill>
                        <a:latin typeface="+mn-lt"/>
                        <a:ea typeface="+mn-ea"/>
                        <a:cs typeface="B Mitra" pitchFamily="2" charset="-78"/>
                      </a:endParaRPr>
                    </a:p>
                  </a:txBody>
                  <a:tcPr/>
                </a:tc>
              </a:tr>
              <a:tr h="1139000">
                <a:tc>
                  <a:txBody>
                    <a:bodyPr/>
                    <a:lstStyle/>
                    <a:p>
                      <a:pPr algn="r" rtl="1"/>
                      <a:r>
                        <a:rPr lang="fa-IR" sz="1800" b="1" kern="1200" baseline="0" dirty="0" smtClean="0">
                          <a:solidFill>
                            <a:schemeClr val="dk1"/>
                          </a:solidFill>
                          <a:latin typeface="+mn-lt"/>
                          <a:ea typeface="+mn-ea"/>
                          <a:cs typeface="B Mitra" pitchFamily="2" charset="-78"/>
                        </a:rPr>
                        <a:t>مطابق آئين نامه اجرايي تامين، حفظ وارتقاي سلامت جسمي، رواني و اجتماعي دانش آموزان </a:t>
                      </a:r>
                      <a:endParaRPr lang="en-US" sz="1800" b="1" kern="1200" baseline="0" dirty="0" smtClean="0">
                        <a:solidFill>
                          <a:schemeClr val="dk1"/>
                        </a:solidFill>
                        <a:latin typeface="+mn-lt"/>
                        <a:ea typeface="+mn-ea"/>
                        <a:cs typeface="B Mitra" pitchFamily="2" charset="-78"/>
                      </a:endParaRPr>
                    </a:p>
                  </a:txBody>
                  <a:tcPr/>
                </a:tc>
                <a:tc>
                  <a:txBody>
                    <a:bodyPr/>
                    <a:lstStyle/>
                    <a:p>
                      <a:endParaRPr lang="en-US" sz="1800" b="1" kern="1200" baseline="0" dirty="0" smtClean="0">
                        <a:solidFill>
                          <a:schemeClr val="dk1"/>
                        </a:solidFill>
                        <a:latin typeface="+mn-lt"/>
                        <a:ea typeface="+mn-ea"/>
                        <a:cs typeface="B Mitra" pitchFamily="2" charset="-78"/>
                      </a:endParaRPr>
                    </a:p>
                  </a:txBody>
                  <a:tcPr/>
                </a:tc>
                <a:tc>
                  <a:txBody>
                    <a:bodyPr/>
                    <a:lstStyle/>
                    <a:p>
                      <a:pPr algn="ctr"/>
                      <a:r>
                        <a:rPr lang="fa-IR" sz="1800" b="1" kern="1200" baseline="0" dirty="0" smtClean="0">
                          <a:solidFill>
                            <a:schemeClr val="dk1"/>
                          </a:solidFill>
                          <a:latin typeface="+mn-lt"/>
                          <a:ea typeface="+mn-ea"/>
                          <a:cs typeface="B Mitra" pitchFamily="2" charset="-78"/>
                        </a:rPr>
                        <a:t>2</a:t>
                      </a:r>
                      <a:endParaRPr lang="en-US" sz="1800" b="1" kern="1200" baseline="0" dirty="0" smtClean="0">
                        <a:solidFill>
                          <a:schemeClr val="dk1"/>
                        </a:solidFill>
                        <a:latin typeface="+mn-lt"/>
                        <a:ea typeface="+mn-ea"/>
                        <a:cs typeface="B Mitra" pitchFamily="2" charset="-78"/>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kern="1200" baseline="0" dirty="0" smtClean="0">
                          <a:solidFill>
                            <a:schemeClr val="dk1"/>
                          </a:solidFill>
                          <a:latin typeface="+mn-lt"/>
                          <a:ea typeface="+mn-ea"/>
                          <a:cs typeface="B Mitra" pitchFamily="2" charset="-78"/>
                        </a:rPr>
                        <a:t>وجود مراقب سلامت/ رابط بهداشت در مدرسه به طور منظم ويا با برنامه تعيين شده</a:t>
                      </a:r>
                      <a:endParaRPr lang="en-US" sz="1800" b="1" kern="1200" baseline="0" dirty="0" smtClean="0">
                        <a:solidFill>
                          <a:schemeClr val="dk1"/>
                        </a:solidFill>
                        <a:latin typeface="+mn-lt"/>
                        <a:ea typeface="+mn-ea"/>
                        <a:cs typeface="B Mitra" pitchFamily="2" charset="-78"/>
                      </a:endParaRPr>
                    </a:p>
                  </a:txBody>
                  <a:tcPr/>
                </a:tc>
              </a:tr>
              <a:tr h="514211">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kern="1200" baseline="0" dirty="0" smtClean="0">
                          <a:solidFill>
                            <a:schemeClr val="dk1"/>
                          </a:solidFill>
                          <a:latin typeface="+mn-lt"/>
                          <a:ea typeface="+mn-ea"/>
                          <a:cs typeface="B Mitra" pitchFamily="2" charset="-78"/>
                        </a:rPr>
                        <a:t>مطابق دستورالعمل ايمنسازي</a:t>
                      </a:r>
                      <a:endParaRPr lang="en-US" sz="1800" b="1" kern="1200" baseline="0" dirty="0" smtClean="0">
                        <a:solidFill>
                          <a:schemeClr val="dk1"/>
                        </a:solidFill>
                        <a:latin typeface="+mn-lt"/>
                        <a:ea typeface="+mn-ea"/>
                        <a:cs typeface="B Mitra" pitchFamily="2" charset="-78"/>
                      </a:endParaRPr>
                    </a:p>
                  </a:txBody>
                  <a:tcPr/>
                </a:tc>
                <a:tc>
                  <a:txBody>
                    <a:bodyPr/>
                    <a:lstStyle/>
                    <a:p>
                      <a:endParaRPr lang="en-US" sz="1800" b="1" kern="1200" baseline="0" dirty="0" smtClean="0">
                        <a:solidFill>
                          <a:schemeClr val="dk1"/>
                        </a:solidFill>
                        <a:latin typeface="+mn-lt"/>
                        <a:ea typeface="+mn-ea"/>
                        <a:cs typeface="B Mitra" pitchFamily="2" charset="-78"/>
                      </a:endParaRPr>
                    </a:p>
                  </a:txBody>
                  <a:tcPr/>
                </a:tc>
                <a:tc>
                  <a:txBody>
                    <a:bodyPr/>
                    <a:lstStyle/>
                    <a:p>
                      <a:pPr algn="ctr"/>
                      <a:r>
                        <a:rPr lang="fa-IR" sz="1800" b="1" kern="1200" baseline="0" dirty="0" smtClean="0">
                          <a:solidFill>
                            <a:schemeClr val="dk1"/>
                          </a:solidFill>
                          <a:latin typeface="+mn-lt"/>
                          <a:ea typeface="+mn-ea"/>
                          <a:cs typeface="B Mitra" pitchFamily="2" charset="-78"/>
                        </a:rPr>
                        <a:t>1</a:t>
                      </a:r>
                      <a:endParaRPr lang="en-US" sz="1800" b="1" kern="1200" baseline="0" dirty="0" smtClean="0">
                        <a:solidFill>
                          <a:schemeClr val="dk1"/>
                        </a:solidFill>
                        <a:latin typeface="+mn-lt"/>
                        <a:ea typeface="+mn-ea"/>
                        <a:cs typeface="B Mitra" pitchFamily="2" charset="-78"/>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kern="1200" baseline="0" dirty="0" smtClean="0">
                          <a:solidFill>
                            <a:schemeClr val="dk1"/>
                          </a:solidFill>
                          <a:latin typeface="+mn-lt"/>
                          <a:ea typeface="+mn-ea"/>
                          <a:cs typeface="B Mitra" pitchFamily="2" charset="-78"/>
                        </a:rPr>
                        <a:t>پيگيري و تكميل واكسيناسيون دانش آموزان مدرسه</a:t>
                      </a:r>
                      <a:endParaRPr lang="en-US" sz="1800" b="1" kern="1200" baseline="0" dirty="0" smtClean="0">
                        <a:solidFill>
                          <a:schemeClr val="dk1"/>
                        </a:solidFill>
                        <a:latin typeface="+mn-lt"/>
                        <a:ea typeface="+mn-ea"/>
                        <a:cs typeface="B Mitra" pitchFamily="2" charset="-78"/>
                      </a:endParaRPr>
                    </a:p>
                  </a:txBody>
                  <a:tcPr/>
                </a:tc>
              </a:tr>
              <a:tr h="504056">
                <a:tc>
                  <a:txBody>
                    <a:bodyPr/>
                    <a:lstStyle/>
                    <a:p>
                      <a:pPr algn="r"/>
                      <a:endParaRPr lang="en-US" sz="1800" b="1" kern="1200" baseline="0" dirty="0" smtClean="0">
                        <a:solidFill>
                          <a:schemeClr val="dk1"/>
                        </a:solidFill>
                        <a:latin typeface="+mn-lt"/>
                        <a:ea typeface="+mn-ea"/>
                        <a:cs typeface="B Mitra" pitchFamily="2" charset="-78"/>
                      </a:endParaRPr>
                    </a:p>
                  </a:txBody>
                  <a:tcPr/>
                </a:tc>
                <a:tc>
                  <a:txBody>
                    <a:bodyPr/>
                    <a:lstStyle/>
                    <a:p>
                      <a:endParaRPr lang="en-US" sz="1800" b="1" kern="1200" baseline="0" dirty="0" smtClean="0">
                        <a:solidFill>
                          <a:schemeClr val="dk1"/>
                        </a:solidFill>
                        <a:latin typeface="+mn-lt"/>
                        <a:ea typeface="+mn-ea"/>
                        <a:cs typeface="B Mitra" pitchFamily="2" charset="-78"/>
                      </a:endParaRPr>
                    </a:p>
                  </a:txBody>
                  <a:tcPr/>
                </a:tc>
                <a:tc>
                  <a:txBody>
                    <a:bodyPr/>
                    <a:lstStyle/>
                    <a:p>
                      <a:pPr algn="ctr"/>
                      <a:r>
                        <a:rPr lang="fa-IR" sz="1800" b="1" kern="1200" baseline="0" dirty="0" smtClean="0">
                          <a:solidFill>
                            <a:schemeClr val="dk1"/>
                          </a:solidFill>
                          <a:latin typeface="+mn-lt"/>
                          <a:ea typeface="+mn-ea"/>
                          <a:cs typeface="B Mitra" pitchFamily="2" charset="-78"/>
                        </a:rPr>
                        <a:t>2</a:t>
                      </a:r>
                      <a:endParaRPr lang="en-US" sz="1800" b="1" kern="1200" baseline="0" dirty="0" smtClean="0">
                        <a:solidFill>
                          <a:schemeClr val="dk1"/>
                        </a:solidFill>
                        <a:latin typeface="+mn-lt"/>
                        <a:ea typeface="+mn-ea"/>
                        <a:cs typeface="B Mitra" pitchFamily="2" charset="-78"/>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kern="1200" baseline="0" dirty="0" smtClean="0">
                          <a:solidFill>
                            <a:schemeClr val="dk1"/>
                          </a:solidFill>
                          <a:latin typeface="+mn-lt"/>
                          <a:ea typeface="+mn-ea"/>
                          <a:cs typeface="B Mitra" pitchFamily="2" charset="-78"/>
                        </a:rPr>
                        <a:t>وجود يك شناسنامه سلامت براي هر دانش آموز</a:t>
                      </a:r>
                      <a:endParaRPr lang="en-US" sz="1800" b="1" kern="1200" baseline="0" dirty="0" smtClean="0">
                        <a:solidFill>
                          <a:schemeClr val="dk1"/>
                        </a:solidFill>
                        <a:latin typeface="+mn-lt"/>
                        <a:ea typeface="+mn-ea"/>
                        <a:cs typeface="B Mitra" pitchFamily="2" charset="-78"/>
                      </a:endParaRPr>
                    </a:p>
                  </a:txBody>
                  <a:tcPr/>
                </a:tc>
              </a:tr>
              <a:tr h="90045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kern="1200" baseline="0" dirty="0" smtClean="0">
                          <a:solidFill>
                            <a:schemeClr val="dk1"/>
                          </a:solidFill>
                          <a:latin typeface="+mn-lt"/>
                          <a:ea typeface="+mn-ea"/>
                          <a:cs typeface="B Mitra" pitchFamily="2" charset="-78"/>
                        </a:rPr>
                        <a:t>مطابق دستورالعمل شناسنامه سلامت دانش آموز</a:t>
                      </a:r>
                      <a:endParaRPr lang="en-US" sz="1800" b="1" kern="1200" baseline="0" dirty="0" smtClean="0">
                        <a:solidFill>
                          <a:schemeClr val="dk1"/>
                        </a:solidFill>
                        <a:latin typeface="+mn-lt"/>
                        <a:ea typeface="+mn-ea"/>
                        <a:cs typeface="B Mitra" pitchFamily="2" charset="-78"/>
                      </a:endParaRPr>
                    </a:p>
                    <a:p>
                      <a:pPr algn="r"/>
                      <a:r>
                        <a:rPr lang="fa-IR" sz="1800" b="1" kern="1200" baseline="0" dirty="0" smtClean="0">
                          <a:solidFill>
                            <a:schemeClr val="dk1"/>
                          </a:solidFill>
                          <a:latin typeface="+mn-lt"/>
                          <a:ea typeface="+mn-ea"/>
                          <a:cs typeface="B Mitra" pitchFamily="2" charset="-78"/>
                        </a:rPr>
                        <a:t>مطابق مقررات بهداشت حرفه اي</a:t>
                      </a:r>
                      <a:endParaRPr lang="en-US" sz="1800" b="1" kern="1200" baseline="0" dirty="0" smtClean="0">
                        <a:solidFill>
                          <a:schemeClr val="dk1"/>
                        </a:solidFill>
                        <a:latin typeface="+mn-lt"/>
                        <a:ea typeface="+mn-ea"/>
                        <a:cs typeface="B Mitra" pitchFamily="2" charset="-78"/>
                      </a:endParaRPr>
                    </a:p>
                  </a:txBody>
                  <a:tcPr/>
                </a:tc>
                <a:tc>
                  <a:txBody>
                    <a:bodyPr/>
                    <a:lstStyle/>
                    <a:p>
                      <a:endParaRPr lang="en-US" sz="1800" b="1" kern="1200" baseline="0" dirty="0" smtClean="0">
                        <a:solidFill>
                          <a:schemeClr val="dk1"/>
                        </a:solidFill>
                        <a:latin typeface="+mn-lt"/>
                        <a:ea typeface="+mn-ea"/>
                        <a:cs typeface="B Mitra" pitchFamily="2" charset="-78"/>
                      </a:endParaRPr>
                    </a:p>
                  </a:txBody>
                  <a:tcPr/>
                </a:tc>
                <a:tc>
                  <a:txBody>
                    <a:bodyPr/>
                    <a:lstStyle/>
                    <a:p>
                      <a:pPr algn="ctr"/>
                      <a:r>
                        <a:rPr lang="fa-IR" sz="1800" b="1" kern="1200" baseline="0" dirty="0" smtClean="0">
                          <a:solidFill>
                            <a:schemeClr val="dk1"/>
                          </a:solidFill>
                          <a:latin typeface="+mn-lt"/>
                          <a:ea typeface="+mn-ea"/>
                          <a:cs typeface="B Mitra" pitchFamily="2" charset="-78"/>
                        </a:rPr>
                        <a:t>4</a:t>
                      </a:r>
                      <a:endParaRPr lang="en-US" sz="1800" b="1" kern="1200" baseline="0" dirty="0" smtClean="0">
                        <a:solidFill>
                          <a:schemeClr val="dk1"/>
                        </a:solidFill>
                        <a:latin typeface="+mn-lt"/>
                        <a:ea typeface="+mn-ea"/>
                        <a:cs typeface="B Mitra" pitchFamily="2" charset="-78"/>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kern="1200" baseline="0" dirty="0" smtClean="0">
                          <a:solidFill>
                            <a:schemeClr val="dk1"/>
                          </a:solidFill>
                          <a:latin typeface="+mn-lt"/>
                          <a:ea typeface="+mn-ea"/>
                          <a:cs typeface="B Mitra" pitchFamily="2" charset="-78"/>
                        </a:rPr>
                        <a:t>انجام معاينات غربالگري دانش آموزان و شناسايي موارد نيازمند ارجاع و اجرای نظام ارجاع در مدرسه</a:t>
                      </a:r>
                      <a:endParaRPr lang="en-US" sz="1800" b="1" kern="1200" baseline="0" dirty="0" smtClean="0">
                        <a:solidFill>
                          <a:schemeClr val="dk1"/>
                        </a:solidFill>
                        <a:latin typeface="+mn-lt"/>
                        <a:ea typeface="+mn-ea"/>
                        <a:cs typeface="B Mitra" pitchFamily="2" charset="-78"/>
                      </a:endParaRPr>
                    </a:p>
                  </a:txBody>
                  <a:tcPr/>
                </a:tc>
              </a:tr>
              <a:tr h="923733">
                <a:tc>
                  <a:txBody>
                    <a:bodyPr/>
                    <a:lstStyle/>
                    <a:p>
                      <a:pPr algn="r"/>
                      <a:r>
                        <a:rPr lang="fa-IR" sz="1800" b="1" kern="1200" baseline="0" dirty="0" smtClean="0">
                          <a:solidFill>
                            <a:schemeClr val="dk1"/>
                          </a:solidFill>
                          <a:latin typeface="+mn-lt"/>
                          <a:ea typeface="+mn-ea"/>
                          <a:cs typeface="B Mitra" pitchFamily="2" charset="-78"/>
                        </a:rPr>
                        <a:t>مطابق دستورالعمل شناسنامه سلامت</a:t>
                      </a:r>
                    </a:p>
                    <a:p>
                      <a:pPr algn="r"/>
                      <a:r>
                        <a:rPr lang="fa-IR" sz="1800" b="1" kern="1200" baseline="0" dirty="0" smtClean="0">
                          <a:solidFill>
                            <a:schemeClr val="dk1"/>
                          </a:solidFill>
                          <a:latin typeface="+mn-lt"/>
                          <a:ea typeface="+mn-ea"/>
                          <a:cs typeface="B Mitra" pitchFamily="2" charset="-78"/>
                        </a:rPr>
                        <a:t>دانش آموز</a:t>
                      </a:r>
                      <a:endParaRPr lang="en-US" sz="1800" b="1" kern="1200" baseline="0" dirty="0" smtClean="0">
                        <a:solidFill>
                          <a:schemeClr val="dk1"/>
                        </a:solidFill>
                        <a:latin typeface="+mn-lt"/>
                        <a:ea typeface="+mn-ea"/>
                        <a:cs typeface="B Mitra" pitchFamily="2" charset="-78"/>
                      </a:endParaRPr>
                    </a:p>
                  </a:txBody>
                  <a:tcPr/>
                </a:tc>
                <a:tc>
                  <a:txBody>
                    <a:bodyPr/>
                    <a:lstStyle/>
                    <a:p>
                      <a:endParaRPr lang="en-US" sz="1800" b="1" kern="1200" baseline="0" dirty="0" smtClean="0">
                        <a:solidFill>
                          <a:schemeClr val="dk1"/>
                        </a:solidFill>
                        <a:latin typeface="+mn-lt"/>
                        <a:ea typeface="+mn-ea"/>
                        <a:cs typeface="B Mitra" pitchFamily="2" charset="-78"/>
                      </a:endParaRPr>
                    </a:p>
                  </a:txBody>
                  <a:tcPr/>
                </a:tc>
                <a:tc>
                  <a:txBody>
                    <a:bodyPr/>
                    <a:lstStyle/>
                    <a:p>
                      <a:pPr algn="ctr"/>
                      <a:r>
                        <a:rPr lang="fa-IR" sz="1800" b="1" kern="1200" baseline="0" dirty="0" smtClean="0">
                          <a:solidFill>
                            <a:schemeClr val="dk1"/>
                          </a:solidFill>
                          <a:latin typeface="+mn-lt"/>
                          <a:ea typeface="+mn-ea"/>
                          <a:cs typeface="B Mitra" pitchFamily="2" charset="-78"/>
                        </a:rPr>
                        <a:t>1</a:t>
                      </a:r>
                      <a:endParaRPr lang="en-US" sz="1800" b="1" kern="1200" baseline="0" dirty="0" smtClean="0">
                        <a:solidFill>
                          <a:schemeClr val="dk1"/>
                        </a:solidFill>
                        <a:latin typeface="+mn-lt"/>
                        <a:ea typeface="+mn-ea"/>
                        <a:cs typeface="B Mitra" pitchFamily="2" charset="-78"/>
                      </a:endParaRPr>
                    </a:p>
                  </a:txBody>
                  <a:tcPr/>
                </a:tc>
                <a:tc>
                  <a:txBody>
                    <a:bodyPr/>
                    <a:lstStyle/>
                    <a:p>
                      <a:pPr algn="r" rtl="1"/>
                      <a:r>
                        <a:rPr lang="fa-IR" sz="1800" b="1" kern="1200" baseline="0" dirty="0" smtClean="0">
                          <a:solidFill>
                            <a:schemeClr val="dk1"/>
                          </a:solidFill>
                          <a:latin typeface="+mn-lt"/>
                          <a:ea typeface="+mn-ea"/>
                          <a:cs typeface="B Mitra" pitchFamily="2" charset="-78"/>
                        </a:rPr>
                        <a:t>پيگيري موارد ارجاع شده</a:t>
                      </a:r>
                      <a:endParaRPr lang="en-US" sz="1800" b="1" kern="1200" baseline="0" dirty="0" smtClean="0">
                        <a:solidFill>
                          <a:schemeClr val="dk1"/>
                        </a:solidFill>
                        <a:latin typeface="+mn-lt"/>
                        <a:ea typeface="+mn-ea"/>
                        <a:cs typeface="B Mitra" pitchFamily="2" charset="-78"/>
                      </a:endParaRPr>
                    </a:p>
                  </a:txBody>
                  <a:tcPr/>
                </a:tc>
              </a:tr>
            </a:tbl>
          </a:graphicData>
        </a:graphic>
      </p:graphicFrame>
    </p:spTree>
    <p:extLst>
      <p:ext uri="{BB962C8B-B14F-4D97-AF65-F5344CB8AC3E}">
        <p14:creationId xmlns:p14="http://schemas.microsoft.com/office/powerpoint/2010/main" val="3284610070"/>
      </p:ext>
    </p:extLst>
  </p:cSld>
  <p:clrMapOvr>
    <a:masterClrMapping/>
  </p:clrMapOvr>
  <p:transition spd="med">
    <p:diamon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65606225"/>
              </p:ext>
            </p:extLst>
          </p:nvPr>
        </p:nvGraphicFramePr>
        <p:xfrm>
          <a:off x="467544" y="548680"/>
          <a:ext cx="8291264" cy="5593080"/>
        </p:xfrm>
        <a:graphic>
          <a:graphicData uri="http://schemas.openxmlformats.org/drawingml/2006/table">
            <a:tbl>
              <a:tblPr firstRow="1" bandRow="1">
                <a:tableStyleId>{5C22544A-7EE6-4342-B048-85BDC9FD1C3A}</a:tableStyleId>
              </a:tblPr>
              <a:tblGrid>
                <a:gridCol w="3168352"/>
                <a:gridCol w="658416"/>
                <a:gridCol w="1008112"/>
                <a:gridCol w="3456384"/>
              </a:tblGrid>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600" kern="1200" baseline="0" dirty="0" smtClean="0">
                          <a:solidFill>
                            <a:schemeClr val="dk1"/>
                          </a:solidFill>
                          <a:latin typeface="+mn-lt"/>
                          <a:ea typeface="+mn-ea"/>
                          <a:cs typeface="B Mitra" pitchFamily="2" charset="-78"/>
                        </a:rPr>
                        <a:t>مطابق دستورالعمل پرونده سلامت مدرسه</a:t>
                      </a:r>
                      <a:endParaRPr lang="en-US" sz="1600" b="1" kern="1200" baseline="0" dirty="0" smtClean="0">
                        <a:solidFill>
                          <a:srgbClr val="FF0000"/>
                        </a:solidFill>
                        <a:latin typeface="+mn-lt"/>
                        <a:ea typeface="+mn-ea"/>
                        <a:cs typeface="B Mitra" pitchFamily="2" charset="-78"/>
                      </a:endParaRPr>
                    </a:p>
                  </a:txBody>
                  <a:tcPr>
                    <a:solidFill>
                      <a:schemeClr val="bg1">
                        <a:lumMod val="95000"/>
                      </a:schemeClr>
                    </a:solidFill>
                  </a:tcPr>
                </a:tc>
                <a:tc>
                  <a:txBody>
                    <a:bodyPr/>
                    <a:lstStyle/>
                    <a:p>
                      <a:pPr algn="r"/>
                      <a:endParaRPr lang="en-US" sz="1800" b="0" kern="1200" baseline="0" dirty="0" smtClean="0">
                        <a:solidFill>
                          <a:schemeClr val="dk1"/>
                        </a:solidFill>
                        <a:latin typeface="+mn-lt"/>
                        <a:ea typeface="+mn-ea"/>
                        <a:cs typeface="B Mitra" pitchFamily="2" charset="-78"/>
                      </a:endParaRPr>
                    </a:p>
                  </a:txBody>
                  <a:tcPr>
                    <a:solidFill>
                      <a:schemeClr val="bg1">
                        <a:lumMod val="95000"/>
                      </a:schemeClr>
                    </a:solidFill>
                  </a:tcPr>
                </a:tc>
                <a:tc>
                  <a:txBody>
                    <a:bodyPr/>
                    <a:lstStyle/>
                    <a:p>
                      <a:pPr algn="ctr"/>
                      <a:r>
                        <a:rPr lang="fa-IR" sz="1800" b="0" kern="1200" baseline="0" dirty="0" smtClean="0">
                          <a:solidFill>
                            <a:schemeClr val="dk1"/>
                          </a:solidFill>
                          <a:latin typeface="+mn-lt"/>
                          <a:ea typeface="+mn-ea"/>
                          <a:cs typeface="B Mitra" pitchFamily="2" charset="-78"/>
                        </a:rPr>
                        <a:t>2</a:t>
                      </a:r>
                      <a:endParaRPr lang="en-US" sz="1800" b="0" kern="1200" baseline="0" dirty="0" smtClean="0">
                        <a:solidFill>
                          <a:schemeClr val="dk1"/>
                        </a:solidFill>
                        <a:latin typeface="+mn-lt"/>
                        <a:ea typeface="+mn-ea"/>
                        <a:cs typeface="B Mitra" pitchFamily="2" charset="-78"/>
                      </a:endParaRPr>
                    </a:p>
                  </a:txBody>
                  <a:tcPr>
                    <a:solidFill>
                      <a:schemeClr val="bg1">
                        <a:lumMod val="95000"/>
                      </a:schemeClr>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600" kern="1200" baseline="0" dirty="0" smtClean="0">
                          <a:solidFill>
                            <a:schemeClr val="dk1"/>
                          </a:solidFill>
                          <a:latin typeface="+mn-lt"/>
                          <a:ea typeface="+mn-ea"/>
                          <a:cs typeface="B Mitra" pitchFamily="2" charset="-78"/>
                        </a:rPr>
                        <a:t>تكميل پرونده سلامت مدرسه</a:t>
                      </a:r>
                      <a:endParaRPr lang="en-US" sz="1800" b="0" kern="1200" baseline="0" dirty="0" smtClean="0">
                        <a:solidFill>
                          <a:schemeClr val="dk1"/>
                        </a:solidFill>
                        <a:latin typeface="+mn-lt"/>
                        <a:ea typeface="+mn-ea"/>
                        <a:cs typeface="B Mitra" pitchFamily="2" charset="-78"/>
                      </a:endParaRPr>
                    </a:p>
                  </a:txBody>
                  <a:tcPr>
                    <a:solidFill>
                      <a:schemeClr val="bg1">
                        <a:lumMod val="95000"/>
                      </a:schemeClr>
                    </a:solidFill>
                  </a:tcPr>
                </a:tc>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kern="1200" baseline="0" dirty="0" smtClean="0">
                          <a:solidFill>
                            <a:schemeClr val="dk1"/>
                          </a:solidFill>
                          <a:latin typeface="+mn-lt"/>
                          <a:ea typeface="+mn-ea"/>
                          <a:cs typeface="B Mitra" pitchFamily="2" charset="-78"/>
                        </a:rPr>
                        <a:t>مطابق مقررات بهداشت حرفه اي</a:t>
                      </a:r>
                      <a:endParaRPr lang="en-US" sz="1800" b="1" kern="1200" baseline="0" dirty="0" smtClean="0">
                        <a:solidFill>
                          <a:srgbClr val="FF0000"/>
                        </a:solidFill>
                        <a:latin typeface="+mn-lt"/>
                        <a:ea typeface="+mn-ea"/>
                        <a:cs typeface="B Mitra" pitchFamily="2" charset="-78"/>
                      </a:endParaRPr>
                    </a:p>
                  </a:txBody>
                  <a:tcPr/>
                </a:tc>
                <a:tc>
                  <a:txBody>
                    <a:bodyPr/>
                    <a:lstStyle/>
                    <a:p>
                      <a:endParaRPr lang="en-US" sz="1800" b="1" kern="1200" baseline="0" dirty="0" smtClean="0">
                        <a:solidFill>
                          <a:schemeClr val="dk1"/>
                        </a:solidFill>
                        <a:latin typeface="+mn-lt"/>
                        <a:ea typeface="+mn-ea"/>
                        <a:cs typeface="B Mitra" pitchFamily="2" charset="-78"/>
                      </a:endParaRPr>
                    </a:p>
                  </a:txBody>
                  <a:tcPr/>
                </a:tc>
                <a:tc>
                  <a:txBody>
                    <a:bodyPr/>
                    <a:lstStyle/>
                    <a:p>
                      <a:pPr algn="ctr"/>
                      <a:r>
                        <a:rPr lang="fa-IR" sz="1800" b="1" kern="1200" baseline="0" dirty="0" smtClean="0">
                          <a:solidFill>
                            <a:schemeClr val="dk1"/>
                          </a:solidFill>
                          <a:latin typeface="+mn-lt"/>
                          <a:ea typeface="+mn-ea"/>
                          <a:cs typeface="B Mitra" pitchFamily="2" charset="-78"/>
                        </a:rPr>
                        <a:t>1</a:t>
                      </a:r>
                      <a:endParaRPr lang="en-US" sz="1800" b="1" kern="1200" baseline="0" dirty="0" smtClean="0">
                        <a:solidFill>
                          <a:schemeClr val="dk1"/>
                        </a:solidFill>
                        <a:latin typeface="+mn-lt"/>
                        <a:ea typeface="+mn-ea"/>
                        <a:cs typeface="B Mitra" pitchFamily="2" charset="-78"/>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kern="1200" baseline="0" dirty="0" smtClean="0">
                          <a:solidFill>
                            <a:schemeClr val="dk1"/>
                          </a:solidFill>
                          <a:latin typeface="+mn-lt"/>
                          <a:ea typeface="+mn-ea"/>
                          <a:cs typeface="B Mitra" pitchFamily="2" charset="-78"/>
                        </a:rPr>
                        <a:t>وجود جعبه كمك هاي اوليه با تجهيزات كامل در مدرسه</a:t>
                      </a:r>
                      <a:endParaRPr lang="en-US" sz="1800" b="1" kern="1200" baseline="0" dirty="0" smtClean="0">
                        <a:solidFill>
                          <a:schemeClr val="dk1"/>
                        </a:solidFill>
                        <a:latin typeface="+mn-lt"/>
                        <a:ea typeface="+mn-ea"/>
                        <a:cs typeface="B Mitra" pitchFamily="2" charset="-78"/>
                      </a:endParaRPr>
                    </a:p>
                  </a:txBody>
                  <a:tcPr/>
                </a:tc>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kern="1200" baseline="0" dirty="0" smtClean="0">
                          <a:solidFill>
                            <a:schemeClr val="dk1"/>
                          </a:solidFill>
                          <a:latin typeface="+mn-lt"/>
                          <a:ea typeface="+mn-ea"/>
                          <a:cs typeface="B Mitra" pitchFamily="2" charset="-78"/>
                        </a:rPr>
                        <a:t>مطابق مقررات بهداشت حرفه اي</a:t>
                      </a:r>
                      <a:endParaRPr lang="en-US" sz="1800" b="1" kern="1200" baseline="0" dirty="0" smtClean="0">
                        <a:solidFill>
                          <a:schemeClr val="dk1"/>
                        </a:solidFill>
                        <a:latin typeface="+mn-lt"/>
                        <a:ea typeface="+mn-ea"/>
                        <a:cs typeface="B Mitra" pitchFamily="2" charset="-78"/>
                      </a:endParaRPr>
                    </a:p>
                    <a:p>
                      <a:pPr algn="r" rtl="1"/>
                      <a:endParaRPr lang="en-US" sz="1800" b="1" kern="1200" baseline="0" dirty="0" smtClean="0">
                        <a:solidFill>
                          <a:schemeClr val="dk1"/>
                        </a:solidFill>
                        <a:latin typeface="+mn-lt"/>
                        <a:ea typeface="+mn-ea"/>
                        <a:cs typeface="B Mitra" pitchFamily="2" charset="-78"/>
                      </a:endParaRPr>
                    </a:p>
                  </a:txBody>
                  <a:tcPr/>
                </a:tc>
                <a:tc>
                  <a:txBody>
                    <a:bodyPr/>
                    <a:lstStyle/>
                    <a:p>
                      <a:pPr algn="r" rtl="1"/>
                      <a:endParaRPr lang="en-US" sz="1800" b="1" kern="1200" baseline="0" dirty="0" smtClean="0">
                        <a:solidFill>
                          <a:schemeClr val="dk1"/>
                        </a:solidFill>
                        <a:latin typeface="+mn-lt"/>
                        <a:ea typeface="+mn-ea"/>
                        <a:cs typeface="B Mitra" pitchFamily="2" charset="-78"/>
                      </a:endParaRPr>
                    </a:p>
                  </a:txBody>
                  <a:tcPr/>
                </a:tc>
                <a:tc>
                  <a:txBody>
                    <a:bodyPr/>
                    <a:lstStyle/>
                    <a:p>
                      <a:pPr algn="ctr" rtl="1"/>
                      <a:r>
                        <a:rPr lang="fa-IR" sz="1800" b="1" kern="1200" baseline="0" dirty="0" smtClean="0">
                          <a:solidFill>
                            <a:schemeClr val="dk1"/>
                          </a:solidFill>
                          <a:latin typeface="+mn-lt"/>
                          <a:ea typeface="+mn-ea"/>
                          <a:cs typeface="B Mitra" pitchFamily="2" charset="-78"/>
                        </a:rPr>
                        <a:t>1</a:t>
                      </a:r>
                      <a:endParaRPr lang="en-US" sz="1800" b="1" kern="1200" baseline="0" dirty="0" smtClean="0">
                        <a:solidFill>
                          <a:schemeClr val="dk1"/>
                        </a:solidFill>
                        <a:latin typeface="+mn-lt"/>
                        <a:ea typeface="+mn-ea"/>
                        <a:cs typeface="B Mitra" pitchFamily="2" charset="-78"/>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kern="1200" baseline="0" dirty="0" smtClean="0">
                          <a:solidFill>
                            <a:schemeClr val="dk1"/>
                          </a:solidFill>
                          <a:latin typeface="+mn-lt"/>
                          <a:ea typeface="+mn-ea"/>
                          <a:cs typeface="B Mitra" pitchFamily="2" charset="-78"/>
                        </a:rPr>
                        <a:t>وجود حداقل يك نفر فرد آموزش ديده براي انجام كمكهاي اوليه</a:t>
                      </a:r>
                      <a:endParaRPr lang="en-US" sz="1800" b="1" kern="1200" baseline="0" dirty="0" smtClean="0">
                        <a:solidFill>
                          <a:schemeClr val="dk1"/>
                        </a:solidFill>
                        <a:latin typeface="+mn-lt"/>
                        <a:ea typeface="+mn-ea"/>
                        <a:cs typeface="B Mitra" pitchFamily="2" charset="-78"/>
                      </a:endParaRPr>
                    </a:p>
                  </a:txBody>
                  <a:tcPr/>
                </a:tc>
              </a:tr>
              <a:tr h="370840">
                <a:tc>
                  <a:txBody>
                    <a:bodyPr/>
                    <a:lstStyle/>
                    <a:p>
                      <a:pPr algn="r"/>
                      <a:endParaRPr lang="en-US" sz="1800" b="1" dirty="0">
                        <a:cs typeface="B Mitra" pitchFamily="2" charset="-78"/>
                      </a:endParaRPr>
                    </a:p>
                  </a:txBody>
                  <a:tcPr>
                    <a:solidFill>
                      <a:schemeClr val="tx2">
                        <a:lumMod val="40000"/>
                        <a:lumOff val="60000"/>
                      </a:schemeClr>
                    </a:solidFill>
                  </a:tcPr>
                </a:tc>
                <a:tc>
                  <a:txBody>
                    <a:bodyPr/>
                    <a:lstStyle/>
                    <a:p>
                      <a:endParaRPr lang="en-US" sz="1800" b="1">
                        <a:cs typeface="B Mitra" pitchFamily="2" charset="-78"/>
                      </a:endParaRPr>
                    </a:p>
                  </a:txBody>
                  <a:tcPr>
                    <a:solidFill>
                      <a:schemeClr val="tx2">
                        <a:lumMod val="40000"/>
                        <a:lumOff val="60000"/>
                      </a:schemeClr>
                    </a:solidFill>
                  </a:tcPr>
                </a:tc>
                <a:tc>
                  <a:txBody>
                    <a:bodyPr/>
                    <a:lstStyle/>
                    <a:p>
                      <a:pPr algn="ctr"/>
                      <a:r>
                        <a:rPr lang="fa-IR" sz="1800" b="1" dirty="0" smtClean="0">
                          <a:cs typeface="B Mitra" pitchFamily="2" charset="-78"/>
                        </a:rPr>
                        <a:t>21</a:t>
                      </a:r>
                      <a:endParaRPr lang="en-US" sz="1800" b="1" dirty="0">
                        <a:cs typeface="B Mitra" pitchFamily="2" charset="-78"/>
                      </a:endParaRPr>
                    </a:p>
                  </a:txBody>
                  <a:tcPr>
                    <a:solidFill>
                      <a:schemeClr val="tx2">
                        <a:lumMod val="40000"/>
                        <a:lumOff val="60000"/>
                      </a:schemeClr>
                    </a:solidFill>
                  </a:tcPr>
                </a:tc>
                <a:tc>
                  <a:txBody>
                    <a:bodyPr/>
                    <a:lstStyle/>
                    <a:p>
                      <a:pPr algn="r" rtl="1"/>
                      <a:r>
                        <a:rPr lang="fa-IR" sz="1800" b="1" kern="1200" baseline="0" dirty="0" smtClean="0">
                          <a:solidFill>
                            <a:schemeClr val="dk1"/>
                          </a:solidFill>
                          <a:latin typeface="+mn-lt"/>
                          <a:ea typeface="+mn-ea"/>
                          <a:cs typeface="B Mitra" pitchFamily="2" charset="-78"/>
                        </a:rPr>
                        <a:t>3- سلامت محيط در مدرسه</a:t>
                      </a:r>
                      <a:endParaRPr lang="en-US" sz="1800" b="1" dirty="0">
                        <a:cs typeface="B Mitra" pitchFamily="2" charset="-78"/>
                      </a:endParaRPr>
                    </a:p>
                  </a:txBody>
                  <a:tcPr>
                    <a:solidFill>
                      <a:schemeClr val="tx2">
                        <a:lumMod val="40000"/>
                        <a:lumOff val="60000"/>
                      </a:schemeClr>
                    </a:solidFill>
                  </a:tcPr>
                </a:tc>
              </a:tr>
              <a:tr h="370840">
                <a:tc>
                  <a:txBody>
                    <a:bodyPr/>
                    <a:lstStyle/>
                    <a:p>
                      <a:pPr algn="r" rtl="1"/>
                      <a:r>
                        <a:rPr lang="fa-IR" sz="1800" b="1" kern="1200" baseline="0" dirty="0" smtClean="0">
                          <a:solidFill>
                            <a:schemeClr val="dk1"/>
                          </a:solidFill>
                          <a:latin typeface="+mn-lt"/>
                          <a:ea typeface="+mn-ea"/>
                          <a:cs typeface="B Mitra" pitchFamily="2" charset="-78"/>
                        </a:rPr>
                        <a:t>مطابق ماده 3-1، 16، 17 و 33آئین نامه بهداشت محيط مدارس</a:t>
                      </a:r>
                      <a:endParaRPr lang="en-US" sz="1800" b="1" dirty="0">
                        <a:cs typeface="B Mitra" pitchFamily="2" charset="-78"/>
                      </a:endParaRPr>
                    </a:p>
                  </a:txBody>
                  <a:tcPr/>
                </a:tc>
                <a:tc>
                  <a:txBody>
                    <a:bodyPr/>
                    <a:lstStyle/>
                    <a:p>
                      <a:endParaRPr lang="en-US" sz="1800" b="1">
                        <a:cs typeface="B Mitra" pitchFamily="2" charset="-78"/>
                      </a:endParaRPr>
                    </a:p>
                  </a:txBody>
                  <a:tcPr/>
                </a:tc>
                <a:tc>
                  <a:txBody>
                    <a:bodyPr/>
                    <a:lstStyle/>
                    <a:p>
                      <a:pPr algn="ctr"/>
                      <a:r>
                        <a:rPr lang="fa-IR" sz="1800" b="1" dirty="0" smtClean="0">
                          <a:cs typeface="B Mitra" pitchFamily="2" charset="-78"/>
                        </a:rPr>
                        <a:t>2</a:t>
                      </a:r>
                      <a:endParaRPr lang="en-US" sz="1800" b="1" dirty="0">
                        <a:cs typeface="B Mitra" pitchFamily="2" charset="-78"/>
                      </a:endParaRPr>
                    </a:p>
                  </a:txBody>
                  <a:tcPr/>
                </a:tc>
                <a:tc>
                  <a:txBody>
                    <a:bodyPr/>
                    <a:lstStyle/>
                    <a:p>
                      <a:pPr algn="r" rtl="1"/>
                      <a:r>
                        <a:rPr lang="fa-IR" sz="1800" b="1" kern="1200" baseline="0" dirty="0" smtClean="0">
                          <a:solidFill>
                            <a:schemeClr val="dk1"/>
                          </a:solidFill>
                          <a:latin typeface="+mn-lt"/>
                          <a:ea typeface="+mn-ea"/>
                          <a:cs typeface="B Mitra" pitchFamily="2" charset="-78"/>
                        </a:rPr>
                        <a:t>مكان و فضاي مناسب مدرسه</a:t>
                      </a:r>
                      <a:endParaRPr lang="en-US" sz="1800" b="1" dirty="0">
                        <a:cs typeface="B Mitra" pitchFamily="2" charset="-78"/>
                      </a:endParaRPr>
                    </a:p>
                  </a:txBody>
                  <a:tcPr/>
                </a:tc>
              </a:tr>
              <a:tr h="370840">
                <a:tc>
                  <a:txBody>
                    <a:bodyPr/>
                    <a:lstStyle/>
                    <a:p>
                      <a:pPr algn="r" rtl="1"/>
                      <a:r>
                        <a:rPr lang="fa-IR" sz="1800" b="1" kern="1200" baseline="0" dirty="0" smtClean="0">
                          <a:solidFill>
                            <a:schemeClr val="dk1"/>
                          </a:solidFill>
                          <a:latin typeface="+mn-lt"/>
                          <a:ea typeface="+mn-ea"/>
                          <a:cs typeface="B Mitra" pitchFamily="2" charset="-78"/>
                        </a:rPr>
                        <a:t>ماده 4 – 5- 6و8 آئين نامه بهداشت محيط مدارس</a:t>
                      </a:r>
                      <a:endParaRPr lang="en-US" sz="1800" b="1" dirty="0">
                        <a:cs typeface="B Mitra" pitchFamily="2" charset="-78"/>
                      </a:endParaRPr>
                    </a:p>
                  </a:txBody>
                  <a:tcPr/>
                </a:tc>
                <a:tc>
                  <a:txBody>
                    <a:bodyPr/>
                    <a:lstStyle/>
                    <a:p>
                      <a:endParaRPr lang="en-US" sz="1800" b="1">
                        <a:cs typeface="B Mitra" pitchFamily="2" charset="-78"/>
                      </a:endParaRPr>
                    </a:p>
                  </a:txBody>
                  <a:tcPr/>
                </a:tc>
                <a:tc>
                  <a:txBody>
                    <a:bodyPr/>
                    <a:lstStyle/>
                    <a:p>
                      <a:pPr algn="ctr"/>
                      <a:r>
                        <a:rPr lang="fa-IR" sz="1800" b="1" dirty="0" smtClean="0">
                          <a:cs typeface="B Mitra" pitchFamily="2" charset="-78"/>
                        </a:rPr>
                        <a:t>2</a:t>
                      </a:r>
                      <a:endParaRPr lang="en-US" sz="1800" b="1" dirty="0">
                        <a:cs typeface="B Mitra" pitchFamily="2" charset="-78"/>
                      </a:endParaRPr>
                    </a:p>
                  </a:txBody>
                  <a:tcPr/>
                </a:tc>
                <a:tc>
                  <a:txBody>
                    <a:bodyPr/>
                    <a:lstStyle/>
                    <a:p>
                      <a:pPr algn="r" rtl="1"/>
                      <a:r>
                        <a:rPr lang="fa-IR" sz="1800" b="1" kern="1200" baseline="0" dirty="0" smtClean="0">
                          <a:solidFill>
                            <a:schemeClr val="dk1"/>
                          </a:solidFill>
                          <a:latin typeface="+mn-lt"/>
                          <a:ea typeface="+mn-ea"/>
                          <a:cs typeface="B Mitra" pitchFamily="2" charset="-78"/>
                        </a:rPr>
                        <a:t>فضاي مناسب كلاس ها، آزمايشگاه و...</a:t>
                      </a:r>
                      <a:endParaRPr lang="en-US" sz="1800" b="1" dirty="0">
                        <a:cs typeface="B Mitra" pitchFamily="2" charset="-78"/>
                      </a:endParaRPr>
                    </a:p>
                  </a:txBody>
                  <a:tcPr/>
                </a:tc>
              </a:tr>
              <a:tr h="370840">
                <a:tc>
                  <a:txBody>
                    <a:bodyPr/>
                    <a:lstStyle/>
                    <a:p>
                      <a:r>
                        <a:rPr lang="fa-IR" sz="1800" b="1" kern="1200" baseline="0" dirty="0" smtClean="0">
                          <a:solidFill>
                            <a:schemeClr val="dk1"/>
                          </a:solidFill>
                          <a:latin typeface="+mn-lt"/>
                          <a:ea typeface="+mn-ea"/>
                          <a:cs typeface="B Mitra" pitchFamily="2" charset="-78"/>
                        </a:rPr>
                        <a:t>ماده 19 آئين نامه بهداشت محيط مدارس</a:t>
                      </a:r>
                      <a:endParaRPr lang="en-US" sz="1800" b="1" dirty="0">
                        <a:cs typeface="B Mitra" pitchFamily="2" charset="-78"/>
                      </a:endParaRPr>
                    </a:p>
                  </a:txBody>
                  <a:tcPr/>
                </a:tc>
                <a:tc>
                  <a:txBody>
                    <a:bodyPr/>
                    <a:lstStyle/>
                    <a:p>
                      <a:endParaRPr lang="en-US" sz="1800" b="1">
                        <a:cs typeface="B Mitra" pitchFamily="2" charset="-78"/>
                      </a:endParaRPr>
                    </a:p>
                  </a:txBody>
                  <a:tcPr/>
                </a:tc>
                <a:tc>
                  <a:txBody>
                    <a:bodyPr/>
                    <a:lstStyle/>
                    <a:p>
                      <a:pPr algn="ctr"/>
                      <a:r>
                        <a:rPr lang="fa-IR" sz="1800" b="1" dirty="0" smtClean="0">
                          <a:cs typeface="B Mitra" pitchFamily="2" charset="-78"/>
                        </a:rPr>
                        <a:t>3</a:t>
                      </a:r>
                      <a:endParaRPr lang="en-US" sz="1800" b="1" dirty="0">
                        <a:cs typeface="B Mitra" pitchFamily="2" charset="-78"/>
                      </a:endParaRPr>
                    </a:p>
                  </a:txBody>
                  <a:tcPr/>
                </a:tc>
                <a:tc>
                  <a:txBody>
                    <a:bodyPr/>
                    <a:lstStyle/>
                    <a:p>
                      <a:pPr algn="r" rtl="1"/>
                      <a:r>
                        <a:rPr lang="fa-IR" sz="1800" b="1" kern="1200" baseline="0" dirty="0" smtClean="0">
                          <a:solidFill>
                            <a:schemeClr val="dk1"/>
                          </a:solidFill>
                          <a:latin typeface="+mn-lt"/>
                          <a:ea typeface="+mn-ea"/>
                          <a:cs typeface="B Mitra" pitchFamily="2" charset="-78"/>
                        </a:rPr>
                        <a:t>دسترسي به آب آشاميدني سالم و آبخوري بهداشتي</a:t>
                      </a:r>
                      <a:endParaRPr lang="en-US" sz="1800" b="1" dirty="0">
                        <a:cs typeface="B Mitra" pitchFamily="2" charset="-78"/>
                      </a:endParaRPr>
                    </a:p>
                  </a:txBody>
                  <a:tcPr/>
                </a:tc>
              </a:tr>
              <a:tr h="370840">
                <a:tc>
                  <a:txBody>
                    <a:bodyPr/>
                    <a:lstStyle/>
                    <a:p>
                      <a:pPr algn="r" rtl="1"/>
                      <a:r>
                        <a:rPr lang="fa-IR" sz="1800" b="1" kern="1200" baseline="0" dirty="0" smtClean="0">
                          <a:solidFill>
                            <a:schemeClr val="dk1"/>
                          </a:solidFill>
                          <a:latin typeface="+mn-lt"/>
                          <a:ea typeface="+mn-ea"/>
                          <a:cs typeface="B Mitra" pitchFamily="2" charset="-78"/>
                        </a:rPr>
                        <a:t>ماده 20 آئين نامه بهداشت محيط مدارس</a:t>
                      </a:r>
                      <a:endParaRPr lang="en-US" sz="1800" b="1" dirty="0">
                        <a:cs typeface="B Mitra" pitchFamily="2" charset="-78"/>
                      </a:endParaRPr>
                    </a:p>
                  </a:txBody>
                  <a:tcPr/>
                </a:tc>
                <a:tc>
                  <a:txBody>
                    <a:bodyPr/>
                    <a:lstStyle/>
                    <a:p>
                      <a:endParaRPr lang="en-US" sz="1800" b="1" dirty="0">
                        <a:cs typeface="B Mitra" pitchFamily="2" charset="-78"/>
                      </a:endParaRPr>
                    </a:p>
                  </a:txBody>
                  <a:tcPr/>
                </a:tc>
                <a:tc>
                  <a:txBody>
                    <a:bodyPr/>
                    <a:lstStyle/>
                    <a:p>
                      <a:pPr algn="ctr"/>
                      <a:r>
                        <a:rPr lang="fa-IR" sz="1800" b="1" dirty="0" smtClean="0">
                          <a:cs typeface="B Mitra" pitchFamily="2" charset="-78"/>
                        </a:rPr>
                        <a:t>1.75</a:t>
                      </a:r>
                      <a:endParaRPr lang="en-US" sz="1800" b="1" dirty="0">
                        <a:cs typeface="B Mitra" pitchFamily="2" charset="-78"/>
                      </a:endParaRPr>
                    </a:p>
                  </a:txBody>
                  <a:tcPr/>
                </a:tc>
                <a:tc>
                  <a:txBody>
                    <a:bodyPr/>
                    <a:lstStyle/>
                    <a:p>
                      <a:pPr algn="r" rtl="1"/>
                      <a:r>
                        <a:rPr lang="fa-IR" sz="1800" b="1" kern="1200" baseline="0" dirty="0" smtClean="0">
                          <a:solidFill>
                            <a:schemeClr val="dk1"/>
                          </a:solidFill>
                          <a:latin typeface="+mn-lt"/>
                          <a:ea typeface="+mn-ea"/>
                          <a:cs typeface="B Mitra" pitchFamily="2" charset="-78"/>
                        </a:rPr>
                        <a:t>دستشويي و توالت هاي بهداشتي</a:t>
                      </a:r>
                      <a:endParaRPr lang="en-US" sz="1800" b="1" dirty="0">
                        <a:cs typeface="B Mitra" pitchFamily="2" charset="-78"/>
                      </a:endParaRPr>
                    </a:p>
                  </a:txBody>
                  <a:tcPr/>
                </a:tc>
              </a:tr>
              <a:tr h="370840">
                <a:tc>
                  <a:txBody>
                    <a:bodyPr/>
                    <a:lstStyle/>
                    <a:p>
                      <a:pPr algn="r" rtl="1"/>
                      <a:r>
                        <a:rPr lang="fa-IR" sz="1600" b="1" kern="1200" baseline="0" dirty="0" smtClean="0">
                          <a:solidFill>
                            <a:schemeClr val="tx1"/>
                          </a:solidFill>
                          <a:latin typeface="+mn-lt"/>
                          <a:ea typeface="+mn-ea"/>
                          <a:cs typeface="2  Mitra" panose="00000400000000000000" pitchFamily="2" charset="-78"/>
                        </a:rPr>
                        <a:t>ماده 21 آئين نامه بهداشت محيط مدارس</a:t>
                      </a:r>
                      <a:endParaRPr lang="en-US" sz="1600" b="1" dirty="0">
                        <a:solidFill>
                          <a:schemeClr val="tx1"/>
                        </a:solidFill>
                        <a:cs typeface="2  Mitra" panose="00000400000000000000" pitchFamily="2" charset="-78"/>
                      </a:endParaRPr>
                    </a:p>
                  </a:txBody>
                  <a:tcPr/>
                </a:tc>
                <a:tc>
                  <a:txBody>
                    <a:bodyPr/>
                    <a:lstStyle/>
                    <a:p>
                      <a:pPr algn="ctr"/>
                      <a:endParaRPr lang="en-US" b="1" dirty="0"/>
                    </a:p>
                  </a:txBody>
                  <a:tcPr/>
                </a:tc>
                <a:tc>
                  <a:txBody>
                    <a:bodyPr/>
                    <a:lstStyle/>
                    <a:p>
                      <a:pPr algn="ctr"/>
                      <a:r>
                        <a:rPr lang="fa-IR" sz="1600" b="1" dirty="0" smtClean="0">
                          <a:solidFill>
                            <a:schemeClr val="tx1"/>
                          </a:solidFill>
                          <a:cs typeface="2  Mitra" panose="00000400000000000000" pitchFamily="2" charset="-78"/>
                        </a:rPr>
                        <a:t>0.75</a:t>
                      </a:r>
                      <a:endParaRPr lang="en-US" sz="1600" b="1" dirty="0">
                        <a:solidFill>
                          <a:schemeClr val="tx1"/>
                        </a:solidFill>
                        <a:cs typeface="2  Mitra" panose="00000400000000000000" pitchFamily="2" charset="-78"/>
                      </a:endParaRPr>
                    </a:p>
                  </a:txBody>
                  <a:tcPr/>
                </a:tc>
                <a:tc>
                  <a:txBody>
                    <a:bodyPr/>
                    <a:lstStyle/>
                    <a:p>
                      <a:pPr algn="r" rtl="1"/>
                      <a:r>
                        <a:rPr lang="fa-IR" sz="1800" b="1" kern="1200" baseline="0" dirty="0" smtClean="0">
                          <a:solidFill>
                            <a:schemeClr val="tx1"/>
                          </a:solidFill>
                          <a:latin typeface="+mn-lt"/>
                          <a:ea typeface="+mn-ea"/>
                          <a:cs typeface="2  Mitra" panose="00000400000000000000" pitchFamily="2" charset="-78"/>
                        </a:rPr>
                        <a:t>دفع بهداشتي فاضلاب</a:t>
                      </a:r>
                      <a:endParaRPr lang="en-US" b="1" dirty="0">
                        <a:solidFill>
                          <a:schemeClr val="tx1"/>
                        </a:solidFill>
                        <a:cs typeface="2  Mitra" panose="00000400000000000000" pitchFamily="2" charset="-78"/>
                      </a:endParaRPr>
                    </a:p>
                  </a:txBody>
                  <a:tcPr/>
                </a:tc>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kern="1200" baseline="0" dirty="0" smtClean="0">
                          <a:solidFill>
                            <a:schemeClr val="dk1"/>
                          </a:solidFill>
                          <a:latin typeface="+mn-lt"/>
                          <a:ea typeface="+mn-ea"/>
                          <a:cs typeface="2  Mitra" panose="00000400000000000000" pitchFamily="2" charset="-78"/>
                        </a:rPr>
                        <a:t>ماده 12 ، 13  و 33 آئين نامه بهداشت مدارس </a:t>
                      </a:r>
                      <a:endParaRPr lang="en-US" sz="1800" b="1" dirty="0">
                        <a:solidFill>
                          <a:schemeClr val="tx1"/>
                        </a:solidFill>
                        <a:cs typeface="2  Mitra" panose="00000400000000000000" pitchFamily="2" charset="-78"/>
                      </a:endParaRPr>
                    </a:p>
                  </a:txBody>
                  <a:tcPr/>
                </a:tc>
                <a:tc>
                  <a:txBody>
                    <a:bodyPr/>
                    <a:lstStyle/>
                    <a:p>
                      <a:endParaRPr lang="en-US" sz="1800" b="1"/>
                    </a:p>
                  </a:txBody>
                  <a:tcPr/>
                </a:tc>
                <a:tc>
                  <a:txBody>
                    <a:bodyPr/>
                    <a:lstStyle/>
                    <a:p>
                      <a:pPr algn="ctr"/>
                      <a:r>
                        <a:rPr lang="fa-IR" sz="1800" b="1" dirty="0" smtClean="0"/>
                        <a:t>2</a:t>
                      </a:r>
                      <a:endParaRPr lang="en-US" sz="1800" b="1" dirty="0"/>
                    </a:p>
                  </a:txBody>
                  <a:tcPr/>
                </a:tc>
                <a:tc>
                  <a:txBody>
                    <a:bodyPr/>
                    <a:lstStyle/>
                    <a:p>
                      <a:pPr algn="r" rtl="1"/>
                      <a:r>
                        <a:rPr lang="fa-IR" sz="1800" b="1" kern="1200" baseline="0" dirty="0" smtClean="0">
                          <a:solidFill>
                            <a:schemeClr val="dk1"/>
                          </a:solidFill>
                          <a:latin typeface="+mn-lt"/>
                          <a:ea typeface="+mn-ea"/>
                          <a:cs typeface="2  Mitra" panose="00000400000000000000" pitchFamily="2" charset="-78"/>
                        </a:rPr>
                        <a:t>وجود نور و حرارت كافي، صدا، رطوبت، تهويه كلا سها، آزمايشگاه و.......</a:t>
                      </a:r>
                      <a:endParaRPr lang="en-US" sz="1800" b="1" dirty="0">
                        <a:cs typeface="2  Mitra" panose="00000400000000000000" pitchFamily="2" charset="-78"/>
                      </a:endParaRPr>
                    </a:p>
                  </a:txBody>
                  <a:tcPr/>
                </a:tc>
              </a:tr>
            </a:tbl>
          </a:graphicData>
        </a:graphic>
      </p:graphicFrame>
    </p:spTree>
    <p:extLst>
      <p:ext uri="{BB962C8B-B14F-4D97-AF65-F5344CB8AC3E}">
        <p14:creationId xmlns:p14="http://schemas.microsoft.com/office/powerpoint/2010/main" val="2199945562"/>
      </p:ext>
    </p:extLst>
  </p:cSld>
  <p:clrMapOvr>
    <a:masterClrMapping/>
  </p:clrMapOvr>
  <p:transition spd="med">
    <p:diamon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400578717"/>
              </p:ext>
            </p:extLst>
          </p:nvPr>
        </p:nvGraphicFramePr>
        <p:xfrm>
          <a:off x="395536" y="612616"/>
          <a:ext cx="8208912" cy="4839316"/>
        </p:xfrm>
        <a:graphic>
          <a:graphicData uri="http://schemas.openxmlformats.org/drawingml/2006/table">
            <a:tbl>
              <a:tblPr firstRow="1" bandRow="1">
                <a:tableStyleId>{5C22544A-7EE6-4342-B048-85BDC9FD1C3A}</a:tableStyleId>
              </a:tblPr>
              <a:tblGrid>
                <a:gridCol w="3130202"/>
                <a:gridCol w="1088295"/>
                <a:gridCol w="1160848"/>
                <a:gridCol w="2829567"/>
              </a:tblGrid>
              <a:tr h="547815">
                <a:tc>
                  <a:txBody>
                    <a:bodyPr/>
                    <a:lstStyle/>
                    <a:p>
                      <a:pPr algn="r" rtl="1"/>
                      <a:r>
                        <a:rPr lang="fa-IR" sz="2000" b="1" kern="1200" baseline="0" dirty="0" smtClean="0">
                          <a:solidFill>
                            <a:schemeClr val="dk1"/>
                          </a:solidFill>
                          <a:latin typeface="+mn-lt"/>
                          <a:ea typeface="+mn-ea"/>
                          <a:cs typeface="B Mitra" pitchFamily="2" charset="-78"/>
                        </a:rPr>
                        <a:t>ماده 24 آئين نامه بهداشت محيط مدارس</a:t>
                      </a:r>
                      <a:endParaRPr lang="en-US" sz="2000" b="1" kern="1200" baseline="0" dirty="0">
                        <a:solidFill>
                          <a:schemeClr val="dk1"/>
                        </a:solidFill>
                        <a:latin typeface="+mn-lt"/>
                        <a:ea typeface="+mn-ea"/>
                        <a:cs typeface="B Mitra" pitchFamily="2" charset="-78"/>
                      </a:endParaRPr>
                    </a:p>
                  </a:txBody>
                  <a:tcPr>
                    <a:solidFill>
                      <a:schemeClr val="bg1">
                        <a:lumMod val="85000"/>
                      </a:schemeClr>
                    </a:solidFill>
                  </a:tcPr>
                </a:tc>
                <a:tc>
                  <a:txBody>
                    <a:bodyPr/>
                    <a:lstStyle/>
                    <a:p>
                      <a:endParaRPr lang="en-US" sz="2000" b="1" kern="1200" baseline="0" dirty="0">
                        <a:solidFill>
                          <a:schemeClr val="dk1"/>
                        </a:solidFill>
                        <a:latin typeface="+mn-lt"/>
                        <a:ea typeface="+mn-ea"/>
                        <a:cs typeface="B Mitra" pitchFamily="2" charset="-78"/>
                      </a:endParaRPr>
                    </a:p>
                  </a:txBody>
                  <a:tcPr>
                    <a:solidFill>
                      <a:schemeClr val="bg1">
                        <a:lumMod val="85000"/>
                      </a:schemeClr>
                    </a:solidFill>
                  </a:tcPr>
                </a:tc>
                <a:tc>
                  <a:txBody>
                    <a:bodyPr/>
                    <a:lstStyle/>
                    <a:p>
                      <a:pPr algn="ctr"/>
                      <a:r>
                        <a:rPr lang="fa-IR" sz="2000" b="1" kern="1200" baseline="0" dirty="0" smtClean="0">
                          <a:solidFill>
                            <a:schemeClr val="dk1"/>
                          </a:solidFill>
                          <a:latin typeface="+mn-lt"/>
                          <a:ea typeface="+mn-ea"/>
                          <a:cs typeface="B Mitra" pitchFamily="2" charset="-78"/>
                        </a:rPr>
                        <a:t>2</a:t>
                      </a:r>
                      <a:endParaRPr lang="en-US" sz="2000" b="1" kern="1200" baseline="0" dirty="0">
                        <a:solidFill>
                          <a:schemeClr val="dk1"/>
                        </a:solidFill>
                        <a:latin typeface="+mn-lt"/>
                        <a:ea typeface="+mn-ea"/>
                        <a:cs typeface="B Mitra" pitchFamily="2" charset="-78"/>
                      </a:endParaRPr>
                    </a:p>
                  </a:txBody>
                  <a:tcPr>
                    <a:solidFill>
                      <a:schemeClr val="bg1">
                        <a:lumMod val="85000"/>
                      </a:schemeClr>
                    </a:solidFill>
                  </a:tcPr>
                </a:tc>
                <a:tc>
                  <a:txBody>
                    <a:bodyPr/>
                    <a:lstStyle/>
                    <a:p>
                      <a:pPr algn="r" rtl="1"/>
                      <a:r>
                        <a:rPr lang="fa-IR" sz="2000" b="1" kern="1200" baseline="0" dirty="0" smtClean="0">
                          <a:solidFill>
                            <a:schemeClr val="dk1"/>
                          </a:solidFill>
                          <a:latin typeface="+mn-lt"/>
                          <a:ea typeface="+mn-ea"/>
                          <a:cs typeface="B Mitra" pitchFamily="2" charset="-78"/>
                        </a:rPr>
                        <a:t>ايمني محيط مدرسه</a:t>
                      </a:r>
                      <a:endParaRPr lang="en-US" sz="2000" b="1" kern="1200" baseline="0" dirty="0">
                        <a:solidFill>
                          <a:schemeClr val="dk1"/>
                        </a:solidFill>
                        <a:latin typeface="+mn-lt"/>
                        <a:ea typeface="+mn-ea"/>
                        <a:cs typeface="B Mitra" pitchFamily="2" charset="-78"/>
                      </a:endParaRPr>
                    </a:p>
                  </a:txBody>
                  <a:tcPr>
                    <a:solidFill>
                      <a:schemeClr val="bg1">
                        <a:lumMod val="85000"/>
                      </a:schemeClr>
                    </a:solidFill>
                  </a:tcPr>
                </a:tc>
              </a:tr>
              <a:tr h="945543">
                <a:tc>
                  <a:txBody>
                    <a:bodyPr/>
                    <a:lstStyle/>
                    <a:p>
                      <a:pPr algn="r" rtl="1"/>
                      <a:r>
                        <a:rPr lang="fa-IR" sz="2000" b="1" kern="1200" baseline="0" dirty="0" smtClean="0">
                          <a:solidFill>
                            <a:schemeClr val="dk1"/>
                          </a:solidFill>
                          <a:latin typeface="+mn-lt"/>
                          <a:ea typeface="+mn-ea"/>
                          <a:cs typeface="B Mitra" pitchFamily="2" charset="-78"/>
                        </a:rPr>
                        <a:t>ماده 25 آئين نامه بهداشت محيط مدارس</a:t>
                      </a:r>
                      <a:endParaRPr lang="en-US" sz="2000" b="1" dirty="0">
                        <a:cs typeface="B Mitra" pitchFamily="2" charset="-78"/>
                      </a:endParaRPr>
                    </a:p>
                  </a:txBody>
                  <a:tcPr/>
                </a:tc>
                <a:tc>
                  <a:txBody>
                    <a:bodyPr/>
                    <a:lstStyle/>
                    <a:p>
                      <a:endParaRPr lang="en-US" sz="2000" b="1">
                        <a:cs typeface="B Mitra" pitchFamily="2" charset="-78"/>
                      </a:endParaRPr>
                    </a:p>
                  </a:txBody>
                  <a:tcPr/>
                </a:tc>
                <a:tc>
                  <a:txBody>
                    <a:bodyPr/>
                    <a:lstStyle/>
                    <a:p>
                      <a:pPr algn="ctr" rtl="1"/>
                      <a:r>
                        <a:rPr lang="fa-IR" sz="2000" b="1" dirty="0" smtClean="0">
                          <a:cs typeface="B Mitra" pitchFamily="2" charset="-78"/>
                        </a:rPr>
                        <a:t>0.5</a:t>
                      </a:r>
                      <a:endParaRPr lang="en-US" sz="2000" b="1" dirty="0">
                        <a:cs typeface="B Mitra" pitchFamily="2" charset="-78"/>
                      </a:endParaRPr>
                    </a:p>
                  </a:txBody>
                  <a:tcPr/>
                </a:tc>
                <a:tc>
                  <a:txBody>
                    <a:bodyPr/>
                    <a:lstStyle/>
                    <a:p>
                      <a:pPr algn="r" rtl="1"/>
                      <a:r>
                        <a:rPr lang="fa-IR" sz="2000" b="1" kern="1200" baseline="0" dirty="0" smtClean="0">
                          <a:solidFill>
                            <a:schemeClr val="dk1"/>
                          </a:solidFill>
                          <a:latin typeface="+mn-lt"/>
                          <a:ea typeface="+mn-ea"/>
                          <a:cs typeface="B Mitra" pitchFamily="2" charset="-78"/>
                        </a:rPr>
                        <a:t>دفع بهداشتي زباله و وجود سطل زباله هاي كافي</a:t>
                      </a:r>
                      <a:endParaRPr lang="en-US" sz="2000" b="1" dirty="0">
                        <a:cs typeface="B Mitra" pitchFamily="2" charset="-78"/>
                      </a:endParaRPr>
                    </a:p>
                  </a:txBody>
                  <a:tcPr/>
                </a:tc>
              </a:tr>
              <a:tr h="945543">
                <a:tc>
                  <a:txBody>
                    <a:bodyPr/>
                    <a:lstStyle/>
                    <a:p>
                      <a:pPr algn="r" rtl="1"/>
                      <a:r>
                        <a:rPr lang="fa-IR" sz="2000" b="1" kern="1200" baseline="0" dirty="0" smtClean="0">
                          <a:solidFill>
                            <a:schemeClr val="dk1"/>
                          </a:solidFill>
                          <a:latin typeface="+mn-lt"/>
                          <a:ea typeface="+mn-ea"/>
                          <a:cs typeface="B Mitra" pitchFamily="2" charset="-78"/>
                        </a:rPr>
                        <a:t>ماده 9 تا 15 آئين نامه بهداشت محيط</a:t>
                      </a:r>
                    </a:p>
                    <a:p>
                      <a:pPr algn="r" rtl="1"/>
                      <a:r>
                        <a:rPr lang="fa-IR" sz="2000" b="1" kern="1200" baseline="0" dirty="0" smtClean="0">
                          <a:solidFill>
                            <a:schemeClr val="dk1"/>
                          </a:solidFill>
                          <a:latin typeface="+mn-lt"/>
                          <a:ea typeface="+mn-ea"/>
                          <a:cs typeface="B Mitra" pitchFamily="2" charset="-78"/>
                        </a:rPr>
                        <a:t>مدارس</a:t>
                      </a:r>
                      <a:endParaRPr lang="en-US" sz="2000" b="1" dirty="0">
                        <a:cs typeface="B Mitra" pitchFamily="2" charset="-78"/>
                      </a:endParaRPr>
                    </a:p>
                  </a:txBody>
                  <a:tcPr/>
                </a:tc>
                <a:tc>
                  <a:txBody>
                    <a:bodyPr/>
                    <a:lstStyle/>
                    <a:p>
                      <a:endParaRPr lang="en-US" sz="2000" b="1" dirty="0">
                        <a:cs typeface="B Mitra" pitchFamily="2" charset="-78"/>
                      </a:endParaRPr>
                    </a:p>
                  </a:txBody>
                  <a:tcPr/>
                </a:tc>
                <a:tc>
                  <a:txBody>
                    <a:bodyPr/>
                    <a:lstStyle/>
                    <a:p>
                      <a:pPr algn="ctr"/>
                      <a:r>
                        <a:rPr lang="fa-IR" sz="2000" b="1" dirty="0" smtClean="0">
                          <a:cs typeface="B Mitra" pitchFamily="2" charset="-78"/>
                        </a:rPr>
                        <a:t>3</a:t>
                      </a:r>
                      <a:endParaRPr lang="en-US" sz="2000" b="1" dirty="0">
                        <a:cs typeface="B Mitra" pitchFamily="2" charset="-78"/>
                      </a:endParaRPr>
                    </a:p>
                  </a:txBody>
                  <a:tcPr/>
                </a:tc>
                <a:tc>
                  <a:txBody>
                    <a:bodyPr/>
                    <a:lstStyle/>
                    <a:p>
                      <a:pPr algn="r" rtl="1"/>
                      <a:r>
                        <a:rPr lang="fa-IR" sz="2000" b="1" kern="1200" baseline="0" dirty="0" smtClean="0">
                          <a:solidFill>
                            <a:schemeClr val="dk1"/>
                          </a:solidFill>
                          <a:latin typeface="+mn-lt"/>
                          <a:ea typeface="+mn-ea"/>
                          <a:cs typeface="B Mitra" pitchFamily="2" charset="-78"/>
                        </a:rPr>
                        <a:t>رعايت ايمني و اقدامات مؤثر پيشگيري از حوادث</a:t>
                      </a:r>
                      <a:endParaRPr lang="en-US" sz="2000" b="1" kern="1200" baseline="0" dirty="0">
                        <a:solidFill>
                          <a:schemeClr val="dk1"/>
                        </a:solidFill>
                        <a:latin typeface="+mn-lt"/>
                        <a:ea typeface="+mn-ea"/>
                        <a:cs typeface="B Mitra" pitchFamily="2" charset="-78"/>
                      </a:endParaRPr>
                    </a:p>
                  </a:txBody>
                  <a:tcPr/>
                </a:tc>
              </a:tr>
              <a:tr h="945543">
                <a:tc>
                  <a:txBody>
                    <a:bodyPr/>
                    <a:lstStyle/>
                    <a:p>
                      <a:pPr algn="r" rtl="1"/>
                      <a:r>
                        <a:rPr lang="fa-IR" sz="2000" b="1" kern="1200" baseline="0" dirty="0" smtClean="0">
                          <a:solidFill>
                            <a:schemeClr val="dk1"/>
                          </a:solidFill>
                          <a:latin typeface="+mn-lt"/>
                          <a:ea typeface="+mn-ea"/>
                          <a:cs typeface="B Mitra" pitchFamily="2" charset="-78"/>
                        </a:rPr>
                        <a:t>ماده 2 و 31 آئين نامه بهداشت محيط مدارس</a:t>
                      </a:r>
                      <a:endParaRPr lang="en-US" sz="2000" b="1" dirty="0">
                        <a:cs typeface="B Mitra" pitchFamily="2" charset="-78"/>
                      </a:endParaRPr>
                    </a:p>
                  </a:txBody>
                  <a:tcPr/>
                </a:tc>
                <a:tc>
                  <a:txBody>
                    <a:bodyPr/>
                    <a:lstStyle/>
                    <a:p>
                      <a:endParaRPr lang="en-US" sz="2000" b="1">
                        <a:cs typeface="B Mitra" pitchFamily="2" charset="-78"/>
                      </a:endParaRPr>
                    </a:p>
                  </a:txBody>
                  <a:tcPr/>
                </a:tc>
                <a:tc>
                  <a:txBody>
                    <a:bodyPr/>
                    <a:lstStyle/>
                    <a:p>
                      <a:pPr algn="ctr"/>
                      <a:r>
                        <a:rPr lang="fa-IR" sz="2000" b="1" dirty="0" smtClean="0">
                          <a:cs typeface="B Mitra" pitchFamily="2" charset="-78"/>
                        </a:rPr>
                        <a:t>2</a:t>
                      </a:r>
                      <a:endParaRPr lang="en-US" sz="2000" b="1" dirty="0">
                        <a:cs typeface="B Mitra" pitchFamily="2" charset="-78"/>
                      </a:endParaRPr>
                    </a:p>
                  </a:txBody>
                  <a:tcPr/>
                </a:tc>
                <a:tc>
                  <a:txBody>
                    <a:bodyPr/>
                    <a:lstStyle/>
                    <a:p>
                      <a:pPr algn="r" rtl="1"/>
                      <a:r>
                        <a:rPr lang="fa-IR" sz="2000" b="1" kern="1200" baseline="0" dirty="0" smtClean="0">
                          <a:solidFill>
                            <a:schemeClr val="dk1"/>
                          </a:solidFill>
                          <a:latin typeface="+mn-lt"/>
                          <a:ea typeface="+mn-ea"/>
                          <a:cs typeface="B Mitra" pitchFamily="2" charset="-78"/>
                        </a:rPr>
                        <a:t>نظافت و پاكيزگي محيط مدرسه،داشتن مسئول نظافت</a:t>
                      </a:r>
                      <a:endParaRPr lang="en-US" sz="2000" b="1" dirty="0">
                        <a:cs typeface="B Mitra" pitchFamily="2" charset="-78"/>
                      </a:endParaRPr>
                    </a:p>
                  </a:txBody>
                  <a:tcPr/>
                </a:tc>
              </a:tr>
              <a:tr h="547815">
                <a:tc>
                  <a:txBody>
                    <a:bodyPr/>
                    <a:lstStyle/>
                    <a:p>
                      <a:pPr algn="r" rtl="1"/>
                      <a:r>
                        <a:rPr lang="fa-IR" sz="2000" b="1" kern="1200" baseline="0" dirty="0" smtClean="0">
                          <a:solidFill>
                            <a:schemeClr val="dk1"/>
                          </a:solidFill>
                          <a:latin typeface="+mn-lt"/>
                          <a:ea typeface="+mn-ea"/>
                          <a:cs typeface="B Mitra" pitchFamily="2" charset="-78"/>
                        </a:rPr>
                        <a:t>ماده 30 آئين نامه بهداشت محيط مدارس</a:t>
                      </a:r>
                      <a:endParaRPr lang="en-US" sz="2000" b="1" dirty="0">
                        <a:cs typeface="B Mitra" pitchFamily="2" charset="-78"/>
                      </a:endParaRPr>
                    </a:p>
                  </a:txBody>
                  <a:tcPr/>
                </a:tc>
                <a:tc>
                  <a:txBody>
                    <a:bodyPr/>
                    <a:lstStyle/>
                    <a:p>
                      <a:endParaRPr lang="en-US" sz="2000" b="1">
                        <a:cs typeface="B Mitra" pitchFamily="2" charset="-78"/>
                      </a:endParaRPr>
                    </a:p>
                  </a:txBody>
                  <a:tcPr/>
                </a:tc>
                <a:tc>
                  <a:txBody>
                    <a:bodyPr/>
                    <a:lstStyle/>
                    <a:p>
                      <a:pPr algn="ctr"/>
                      <a:r>
                        <a:rPr lang="fa-IR" sz="2000" b="1" dirty="0" smtClean="0">
                          <a:cs typeface="B Mitra" pitchFamily="2" charset="-78"/>
                        </a:rPr>
                        <a:t>1</a:t>
                      </a:r>
                      <a:endParaRPr lang="en-US" sz="2000" b="1" dirty="0">
                        <a:cs typeface="B Mitra" pitchFamily="2" charset="-78"/>
                      </a:endParaRPr>
                    </a:p>
                  </a:txBody>
                  <a:tcPr/>
                </a:tc>
                <a:tc>
                  <a:txBody>
                    <a:bodyPr/>
                    <a:lstStyle/>
                    <a:p>
                      <a:pPr algn="r" rtl="1"/>
                      <a:r>
                        <a:rPr lang="fa-IR" sz="2000" b="1" kern="1200" baseline="0" dirty="0" smtClean="0">
                          <a:solidFill>
                            <a:schemeClr val="dk1"/>
                          </a:solidFill>
                          <a:latin typeface="+mn-lt"/>
                          <a:ea typeface="+mn-ea"/>
                          <a:cs typeface="B Mitra" pitchFamily="2" charset="-78"/>
                        </a:rPr>
                        <a:t>اهتمام در ايجاد فضاي سبز در مدرسه</a:t>
                      </a:r>
                      <a:endParaRPr lang="en-US" sz="2000" b="1" dirty="0">
                        <a:cs typeface="B Mitra" pitchFamily="2" charset="-78"/>
                      </a:endParaRPr>
                    </a:p>
                  </a:txBody>
                  <a:tcPr/>
                </a:tc>
              </a:tr>
              <a:tr h="540310">
                <a:tc>
                  <a:txBody>
                    <a:bodyPr/>
                    <a:lstStyle/>
                    <a:p>
                      <a:pPr algn="r" rtl="1"/>
                      <a:r>
                        <a:rPr lang="fa-IR" sz="2000" b="1" kern="1200" baseline="0" dirty="0" smtClean="0">
                          <a:solidFill>
                            <a:schemeClr val="dk1"/>
                          </a:solidFill>
                          <a:latin typeface="+mn-lt"/>
                          <a:ea typeface="+mn-ea"/>
                          <a:cs typeface="B Mitra" pitchFamily="2" charset="-78"/>
                        </a:rPr>
                        <a:t>مقررات محيط زيست</a:t>
                      </a:r>
                      <a:endParaRPr lang="en-US" sz="2000" b="1" dirty="0">
                        <a:cs typeface="B Mitra" pitchFamily="2" charset="-78"/>
                      </a:endParaRPr>
                    </a:p>
                  </a:txBody>
                  <a:tcPr/>
                </a:tc>
                <a:tc>
                  <a:txBody>
                    <a:bodyPr/>
                    <a:lstStyle/>
                    <a:p>
                      <a:endParaRPr lang="en-US" sz="2000" b="1">
                        <a:cs typeface="B Mitra" pitchFamily="2" charset="-78"/>
                      </a:endParaRPr>
                    </a:p>
                  </a:txBody>
                  <a:tcPr/>
                </a:tc>
                <a:tc>
                  <a:txBody>
                    <a:bodyPr/>
                    <a:lstStyle/>
                    <a:p>
                      <a:pPr algn="ctr"/>
                      <a:r>
                        <a:rPr lang="fa-IR" sz="2000" b="1" dirty="0" smtClean="0">
                          <a:cs typeface="B Mitra" pitchFamily="2" charset="-78"/>
                        </a:rPr>
                        <a:t>1</a:t>
                      </a:r>
                      <a:endParaRPr lang="en-US" sz="2000" b="1" dirty="0">
                        <a:cs typeface="B Mitra" pitchFamily="2" charset="-78"/>
                      </a:endParaRPr>
                    </a:p>
                  </a:txBody>
                  <a:tcPr/>
                </a:tc>
                <a:tc>
                  <a:txBody>
                    <a:bodyPr/>
                    <a:lstStyle/>
                    <a:p>
                      <a:pPr algn="r" rtl="1"/>
                      <a:r>
                        <a:rPr lang="fa-IR" sz="2000" b="1" kern="1200" baseline="0" dirty="0" smtClean="0">
                          <a:solidFill>
                            <a:schemeClr val="dk1"/>
                          </a:solidFill>
                          <a:latin typeface="+mn-lt"/>
                          <a:ea typeface="+mn-ea"/>
                          <a:cs typeface="B Mitra" pitchFamily="2" charset="-78"/>
                        </a:rPr>
                        <a:t>فعاليت هاي زيست محيطي</a:t>
                      </a:r>
                      <a:endParaRPr lang="en-US" sz="2000" b="1" dirty="0">
                        <a:cs typeface="B Mitra" pitchFamily="2" charset="-78"/>
                      </a:endParaRPr>
                    </a:p>
                  </a:txBody>
                  <a:tcPr/>
                </a:tc>
              </a:tr>
            </a:tbl>
          </a:graphicData>
        </a:graphic>
      </p:graphicFrame>
    </p:spTree>
    <p:extLst>
      <p:ext uri="{BB962C8B-B14F-4D97-AF65-F5344CB8AC3E}">
        <p14:creationId xmlns:p14="http://schemas.microsoft.com/office/powerpoint/2010/main" val="5144117"/>
      </p:ext>
    </p:extLst>
  </p:cSld>
  <p:clrMapOvr>
    <a:masterClrMapping/>
  </p:clrMapOvr>
  <p:transition spd="med">
    <p:diamon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95404720"/>
              </p:ext>
            </p:extLst>
          </p:nvPr>
        </p:nvGraphicFramePr>
        <p:xfrm>
          <a:off x="428596" y="428604"/>
          <a:ext cx="8229600" cy="6096740"/>
        </p:xfrm>
        <a:graphic>
          <a:graphicData uri="http://schemas.openxmlformats.org/drawingml/2006/table">
            <a:tbl>
              <a:tblPr firstRow="1" bandRow="1">
                <a:tableStyleId>{5C22544A-7EE6-4342-B048-85BDC9FD1C3A}</a:tableStyleId>
              </a:tblPr>
              <a:tblGrid>
                <a:gridCol w="2818656"/>
                <a:gridCol w="1152128"/>
                <a:gridCol w="864096"/>
                <a:gridCol w="3394720"/>
              </a:tblGrid>
              <a:tr h="370840">
                <a:tc>
                  <a:txBody>
                    <a:bodyPr/>
                    <a:lstStyle/>
                    <a:p>
                      <a:endParaRPr lang="en-US" b="1" dirty="0">
                        <a:cs typeface="B Mitra" panose="00000400000000000000" pitchFamily="2" charset="-78"/>
                      </a:endParaRPr>
                    </a:p>
                  </a:txBody>
                  <a:tcPr>
                    <a:solidFill>
                      <a:schemeClr val="tx2">
                        <a:lumMod val="40000"/>
                        <a:lumOff val="60000"/>
                      </a:schemeClr>
                    </a:solidFill>
                  </a:tcPr>
                </a:tc>
                <a:tc>
                  <a:txBody>
                    <a:bodyPr/>
                    <a:lstStyle/>
                    <a:p>
                      <a:endParaRPr lang="en-US" b="1">
                        <a:cs typeface="B Mitra" panose="00000400000000000000" pitchFamily="2" charset="-78"/>
                      </a:endParaRPr>
                    </a:p>
                  </a:txBody>
                  <a:tcPr>
                    <a:solidFill>
                      <a:schemeClr val="tx2">
                        <a:lumMod val="40000"/>
                        <a:lumOff val="60000"/>
                      </a:schemeClr>
                    </a:solidFill>
                  </a:tcPr>
                </a:tc>
                <a:tc>
                  <a:txBody>
                    <a:bodyPr/>
                    <a:lstStyle/>
                    <a:p>
                      <a:pPr algn="ctr"/>
                      <a:r>
                        <a:rPr lang="fa-IR" b="1" dirty="0" smtClean="0">
                          <a:solidFill>
                            <a:schemeClr val="tx1"/>
                          </a:solidFill>
                          <a:cs typeface="B Mitra" panose="00000400000000000000" pitchFamily="2" charset="-78"/>
                        </a:rPr>
                        <a:t>12</a:t>
                      </a:r>
                      <a:endParaRPr lang="en-US" b="1" dirty="0">
                        <a:solidFill>
                          <a:schemeClr val="tx1"/>
                        </a:solidFill>
                        <a:cs typeface="B Mitra" panose="00000400000000000000" pitchFamily="2" charset="-78"/>
                      </a:endParaRPr>
                    </a:p>
                  </a:txBody>
                  <a:tcPr>
                    <a:solidFill>
                      <a:schemeClr val="tx2">
                        <a:lumMod val="40000"/>
                        <a:lumOff val="60000"/>
                      </a:schemeClr>
                    </a:solidFill>
                  </a:tcPr>
                </a:tc>
                <a:tc>
                  <a:txBody>
                    <a:bodyPr/>
                    <a:lstStyle/>
                    <a:p>
                      <a:pPr algn="r" rtl="1"/>
                      <a:r>
                        <a:rPr lang="fa-IR" sz="1800" b="1" kern="1200" baseline="0" dirty="0" smtClean="0">
                          <a:solidFill>
                            <a:schemeClr val="tx1"/>
                          </a:solidFill>
                          <a:latin typeface="+mn-lt"/>
                          <a:ea typeface="+mn-ea"/>
                          <a:cs typeface="B Mitra" panose="00000400000000000000" pitchFamily="2" charset="-78"/>
                        </a:rPr>
                        <a:t>4- بهبود تغذيه در مدرسه</a:t>
                      </a:r>
                      <a:endParaRPr lang="en-US" b="1" dirty="0">
                        <a:solidFill>
                          <a:schemeClr val="tx1"/>
                        </a:solidFill>
                        <a:cs typeface="B Mitra" panose="00000400000000000000" pitchFamily="2" charset="-78"/>
                      </a:endParaRPr>
                    </a:p>
                  </a:txBody>
                  <a:tcPr>
                    <a:solidFill>
                      <a:schemeClr val="tx2">
                        <a:lumMod val="40000"/>
                        <a:lumOff val="60000"/>
                      </a:schemeClr>
                    </a:solidFill>
                  </a:tcPr>
                </a:tc>
              </a:tr>
              <a:tr h="370840">
                <a:tc>
                  <a:txBody>
                    <a:bodyPr/>
                    <a:lstStyle/>
                    <a:p>
                      <a:pPr algn="r" rtl="1"/>
                      <a:r>
                        <a:rPr lang="fa-IR" sz="1800" b="1" kern="1200" baseline="0" dirty="0" smtClean="0">
                          <a:solidFill>
                            <a:schemeClr val="dk1"/>
                          </a:solidFill>
                          <a:latin typeface="+mn-lt"/>
                          <a:ea typeface="+mn-ea"/>
                          <a:cs typeface="B Mitra" panose="00000400000000000000" pitchFamily="2" charset="-78"/>
                        </a:rPr>
                        <a:t>دستورالعمل بهداشتي پايگاه تغذيه سالم وتعاوني هاي مدارس و آئين نامه مقررات بهداشتي پايگاه تغذيه سالم(ماده 13 تا 52 ) و آئين نامه بهداشت محيط مدرسه</a:t>
                      </a:r>
                      <a:endParaRPr lang="en-US" b="1" dirty="0">
                        <a:cs typeface="B Mitra" panose="00000400000000000000" pitchFamily="2" charset="-78"/>
                      </a:endParaRPr>
                    </a:p>
                  </a:txBody>
                  <a:tcPr/>
                </a:tc>
                <a:tc>
                  <a:txBody>
                    <a:bodyPr/>
                    <a:lstStyle/>
                    <a:p>
                      <a:pPr algn="r"/>
                      <a:endParaRPr lang="en-US" b="1" dirty="0">
                        <a:solidFill>
                          <a:srgbClr val="FF0000"/>
                        </a:solidFill>
                        <a:cs typeface="B Mitra" panose="00000400000000000000" pitchFamily="2" charset="-78"/>
                      </a:endParaRPr>
                    </a:p>
                  </a:txBody>
                  <a:tcPr/>
                </a:tc>
                <a:tc>
                  <a:txBody>
                    <a:bodyPr/>
                    <a:lstStyle/>
                    <a:p>
                      <a:pPr algn="ctr"/>
                      <a:r>
                        <a:rPr lang="fa-IR" b="1" dirty="0" smtClean="0">
                          <a:cs typeface="B Mitra" panose="00000400000000000000" pitchFamily="2" charset="-78"/>
                        </a:rPr>
                        <a:t>4</a:t>
                      </a:r>
                      <a:endParaRPr lang="en-US" b="1" dirty="0">
                        <a:cs typeface="B Mitra" panose="00000400000000000000" pitchFamily="2" charset="-78"/>
                      </a:endParaRPr>
                    </a:p>
                  </a:txBody>
                  <a:tcPr/>
                </a:tc>
                <a:tc>
                  <a:txBody>
                    <a:bodyPr/>
                    <a:lstStyle/>
                    <a:p>
                      <a:pPr algn="r" rtl="1"/>
                      <a:r>
                        <a:rPr lang="fa-IR" sz="1800" b="1" kern="1200" baseline="0" dirty="0" smtClean="0">
                          <a:solidFill>
                            <a:schemeClr val="dk1"/>
                          </a:solidFill>
                          <a:latin typeface="+mn-lt"/>
                          <a:ea typeface="+mn-ea"/>
                          <a:cs typeface="B Mitra" panose="00000400000000000000" pitchFamily="2" charset="-78"/>
                        </a:rPr>
                        <a:t>وجود و رعايت فضاي فيزيكي و تجهيزات پايگاه تغذيه سالم</a:t>
                      </a:r>
                      <a:endParaRPr lang="en-US" b="1" dirty="0">
                        <a:cs typeface="B Mitra" panose="00000400000000000000" pitchFamily="2" charset="-78"/>
                      </a:endParaRPr>
                    </a:p>
                  </a:txBody>
                  <a:tcPr/>
                </a:tc>
              </a:tr>
              <a:tr h="370840">
                <a:tc>
                  <a:txBody>
                    <a:bodyPr/>
                    <a:lstStyle/>
                    <a:p>
                      <a:pPr algn="r" rtl="1"/>
                      <a:r>
                        <a:rPr lang="fa-IR" sz="1800" b="1" kern="1200" baseline="0" dirty="0" smtClean="0">
                          <a:solidFill>
                            <a:schemeClr val="dk1"/>
                          </a:solidFill>
                          <a:latin typeface="+mn-lt"/>
                          <a:ea typeface="+mn-ea"/>
                          <a:cs typeface="B Mitra" panose="00000400000000000000" pitchFamily="2" charset="-78"/>
                        </a:rPr>
                        <a:t>دستورالعمل بهداشتي پايگاه تغذيه سالم و تعاوني هاي مدارس</a:t>
                      </a:r>
                      <a:endParaRPr lang="en-US" b="1" dirty="0">
                        <a:cs typeface="B Mitra" panose="00000400000000000000" pitchFamily="2" charset="-78"/>
                      </a:endParaRPr>
                    </a:p>
                  </a:txBody>
                  <a:tcPr/>
                </a:tc>
                <a:tc>
                  <a:txBody>
                    <a:bodyPr/>
                    <a:lstStyle/>
                    <a:p>
                      <a:pPr algn="r"/>
                      <a:endParaRPr lang="en-US" b="1" dirty="0">
                        <a:cs typeface="B Mitra" panose="00000400000000000000" pitchFamily="2" charset="-78"/>
                      </a:endParaRPr>
                    </a:p>
                  </a:txBody>
                  <a:tcPr/>
                </a:tc>
                <a:tc>
                  <a:txBody>
                    <a:bodyPr/>
                    <a:lstStyle/>
                    <a:p>
                      <a:pPr algn="ctr"/>
                      <a:r>
                        <a:rPr lang="fa-IR" b="1" dirty="0" smtClean="0">
                          <a:cs typeface="B Mitra" panose="00000400000000000000" pitchFamily="2" charset="-78"/>
                        </a:rPr>
                        <a:t>2</a:t>
                      </a:r>
                      <a:endParaRPr lang="en-US" b="1" dirty="0">
                        <a:cs typeface="B Mitra" panose="00000400000000000000" pitchFamily="2" charset="-78"/>
                      </a:endParaRPr>
                    </a:p>
                  </a:txBody>
                  <a:tcPr/>
                </a:tc>
                <a:tc>
                  <a:txBody>
                    <a:bodyPr/>
                    <a:lstStyle/>
                    <a:p>
                      <a:pPr algn="r" rtl="1"/>
                      <a:r>
                        <a:rPr lang="fa-IR" sz="1800" b="1" kern="1200" baseline="0" dirty="0" smtClean="0">
                          <a:solidFill>
                            <a:schemeClr val="dk1"/>
                          </a:solidFill>
                          <a:latin typeface="+mn-lt"/>
                          <a:ea typeface="+mn-ea"/>
                          <a:cs typeface="B Mitra" panose="00000400000000000000" pitchFamily="2" charset="-78"/>
                        </a:rPr>
                        <a:t>نصب دستورالعمل مواد خوراكي مجاز وغير مجاز در معرض ديد دانش آموزان وموجود بودن مواد غذایی و نوشیدنی سالم</a:t>
                      </a:r>
                      <a:endParaRPr lang="en-US" b="1" dirty="0">
                        <a:cs typeface="B Mitra" panose="00000400000000000000" pitchFamily="2" charset="-78"/>
                      </a:endParaRPr>
                    </a:p>
                  </a:txBody>
                  <a:tcPr/>
                </a:tc>
              </a:tr>
              <a:tr h="370840">
                <a:tc>
                  <a:txBody>
                    <a:bodyPr/>
                    <a:lstStyle/>
                    <a:p>
                      <a:pPr algn="r" rtl="1"/>
                      <a:r>
                        <a:rPr lang="fa-IR" sz="1800" b="1" kern="1200" baseline="0" dirty="0" smtClean="0">
                          <a:solidFill>
                            <a:schemeClr val="dk1"/>
                          </a:solidFill>
                          <a:latin typeface="+mn-lt"/>
                          <a:ea typeface="+mn-ea"/>
                          <a:cs typeface="B Mitra" panose="00000400000000000000" pitchFamily="2" charset="-78"/>
                        </a:rPr>
                        <a:t>دستورالعمل بهداشتي پايگاه تغذيه سالم وتعاوني هاي مدارس</a:t>
                      </a:r>
                      <a:endParaRPr lang="en-US" b="1" dirty="0">
                        <a:cs typeface="B Mitra" panose="00000400000000000000" pitchFamily="2" charset="-78"/>
                      </a:endParaRPr>
                    </a:p>
                  </a:txBody>
                  <a:tcPr/>
                </a:tc>
                <a:tc>
                  <a:txBody>
                    <a:bodyPr/>
                    <a:lstStyle/>
                    <a:p>
                      <a:pPr algn="r"/>
                      <a:endParaRPr lang="en-US" b="1" dirty="0">
                        <a:solidFill>
                          <a:srgbClr val="FF0000"/>
                        </a:solidFill>
                        <a:cs typeface="B Mitra" panose="00000400000000000000" pitchFamily="2" charset="-78"/>
                      </a:endParaRPr>
                    </a:p>
                  </a:txBody>
                  <a:tcPr/>
                </a:tc>
                <a:tc>
                  <a:txBody>
                    <a:bodyPr/>
                    <a:lstStyle/>
                    <a:p>
                      <a:pPr algn="ctr"/>
                      <a:r>
                        <a:rPr lang="fa-IR" b="1" dirty="0" smtClean="0">
                          <a:cs typeface="B Mitra" panose="00000400000000000000" pitchFamily="2" charset="-78"/>
                        </a:rPr>
                        <a:t>1</a:t>
                      </a:r>
                      <a:endParaRPr lang="en-US" b="1" dirty="0">
                        <a:cs typeface="B Mitra" panose="00000400000000000000" pitchFamily="2" charset="-78"/>
                      </a:endParaRPr>
                    </a:p>
                  </a:txBody>
                  <a:tcPr/>
                </a:tc>
                <a:tc>
                  <a:txBody>
                    <a:bodyPr/>
                    <a:lstStyle/>
                    <a:p>
                      <a:pPr algn="r" rtl="1"/>
                      <a:r>
                        <a:rPr lang="fa-IR" sz="1800" b="1" kern="1200" baseline="0" dirty="0" smtClean="0">
                          <a:solidFill>
                            <a:schemeClr val="dk1"/>
                          </a:solidFill>
                          <a:latin typeface="+mn-lt"/>
                          <a:ea typeface="+mn-ea"/>
                          <a:cs typeface="B Mitra" panose="00000400000000000000" pitchFamily="2" charset="-78"/>
                        </a:rPr>
                        <a:t>نظارت و بازديد منظم از بوفه توسط مراقب سلامت/ رابط بهداشت وكارشناسان آموزش و پرورش و معاونت بهداشتي</a:t>
                      </a:r>
                      <a:endParaRPr lang="en-US" b="1" dirty="0">
                        <a:cs typeface="B Mitra" panose="00000400000000000000" pitchFamily="2" charset="-78"/>
                      </a:endParaRPr>
                    </a:p>
                  </a:txBody>
                  <a:tcPr/>
                </a:tc>
              </a:tr>
              <a:tr h="2159740">
                <a:tc>
                  <a:txBody>
                    <a:bodyPr/>
                    <a:lstStyle/>
                    <a:p>
                      <a:pPr algn="r" rtl="1"/>
                      <a:r>
                        <a:rPr lang="fa-IR" sz="1800" b="1" kern="1200" baseline="0" dirty="0" smtClean="0">
                          <a:solidFill>
                            <a:schemeClr val="dk1"/>
                          </a:solidFill>
                          <a:latin typeface="+mn-lt"/>
                          <a:ea typeface="+mn-ea"/>
                          <a:cs typeface="B Mitra" panose="00000400000000000000" pitchFamily="2" charset="-78"/>
                        </a:rPr>
                        <a:t>دستورالعمل بهداشتي پايگاه تغذيه سالم وتعاوني هاي مدارس و آئين نامه مقررات ( بهداشتي پايگاه تغذيه سالم(ماده 1 تا 12و ماده 2 آئين نامه بهداشت محيط مدارس</a:t>
                      </a:r>
                      <a:endParaRPr lang="en-US" b="1" dirty="0">
                        <a:cs typeface="B Mitra" panose="00000400000000000000" pitchFamily="2" charset="-78"/>
                      </a:endParaRPr>
                    </a:p>
                  </a:txBody>
                  <a:tcPr/>
                </a:tc>
                <a:tc>
                  <a:txBody>
                    <a:bodyPr/>
                    <a:lstStyle/>
                    <a:p>
                      <a:pPr algn="r"/>
                      <a:endParaRPr lang="en-US" b="1" dirty="0">
                        <a:cs typeface="B Mitra" panose="00000400000000000000" pitchFamily="2" charset="-78"/>
                      </a:endParaRPr>
                    </a:p>
                  </a:txBody>
                  <a:tcPr/>
                </a:tc>
                <a:tc>
                  <a:txBody>
                    <a:bodyPr/>
                    <a:lstStyle/>
                    <a:p>
                      <a:pPr algn="ctr"/>
                      <a:r>
                        <a:rPr lang="fa-IR" b="1" dirty="0" smtClean="0">
                          <a:cs typeface="B Mitra" panose="00000400000000000000" pitchFamily="2" charset="-78"/>
                        </a:rPr>
                        <a:t>2</a:t>
                      </a:r>
                      <a:endParaRPr lang="en-US" b="1" dirty="0">
                        <a:cs typeface="B Mitra" panose="00000400000000000000" pitchFamily="2" charset="-78"/>
                      </a:endParaRPr>
                    </a:p>
                  </a:txBody>
                  <a:tcPr/>
                </a:tc>
                <a:tc>
                  <a:txBody>
                    <a:bodyPr/>
                    <a:lstStyle/>
                    <a:p>
                      <a:pPr algn="r" rtl="1"/>
                      <a:r>
                        <a:rPr lang="fa-IR" sz="1800" b="1" kern="1200" baseline="0" dirty="0" smtClean="0">
                          <a:solidFill>
                            <a:schemeClr val="dk1"/>
                          </a:solidFill>
                          <a:latin typeface="+mn-lt"/>
                          <a:ea typeface="+mn-ea"/>
                          <a:cs typeface="B Mitra" panose="00000400000000000000" pitchFamily="2" charset="-78"/>
                        </a:rPr>
                        <a:t>داشتن گواهي صحت سلامت و مجوز فعاليت متصدي پايگاه و فروشنده مواد خوراكي</a:t>
                      </a:r>
                      <a:endParaRPr lang="en-US" b="1" dirty="0">
                        <a:cs typeface="B Mitra" panose="00000400000000000000" pitchFamily="2" charset="-78"/>
                      </a:endParaRPr>
                    </a:p>
                  </a:txBody>
                  <a:tcPr/>
                </a:tc>
              </a:tr>
            </a:tbl>
          </a:graphicData>
        </a:graphic>
      </p:graphicFrame>
    </p:spTree>
    <p:extLst>
      <p:ext uri="{BB962C8B-B14F-4D97-AF65-F5344CB8AC3E}">
        <p14:creationId xmlns:p14="http://schemas.microsoft.com/office/powerpoint/2010/main" val="3748768286"/>
      </p:ext>
    </p:extLst>
  </p:cSld>
  <p:clrMapOvr>
    <a:masterClrMapping/>
  </p:clrMapOvr>
  <p:transition spd="med">
    <p:diamon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56247041"/>
              </p:ext>
            </p:extLst>
          </p:nvPr>
        </p:nvGraphicFramePr>
        <p:xfrm>
          <a:off x="251519" y="188641"/>
          <a:ext cx="8568953" cy="6408710"/>
        </p:xfrm>
        <a:graphic>
          <a:graphicData uri="http://schemas.openxmlformats.org/drawingml/2006/table">
            <a:tbl>
              <a:tblPr firstRow="1" bandRow="1">
                <a:tableStyleId>{5C22544A-7EE6-4342-B048-85BDC9FD1C3A}</a:tableStyleId>
              </a:tblPr>
              <a:tblGrid>
                <a:gridCol w="3909590"/>
                <a:gridCol w="524841"/>
                <a:gridCol w="449864"/>
                <a:gridCol w="3684658"/>
              </a:tblGrid>
              <a:tr h="659182">
                <a:tc>
                  <a:txBody>
                    <a:bodyPr/>
                    <a:lstStyle/>
                    <a:p>
                      <a:pPr algn="r" rtl="1"/>
                      <a:r>
                        <a:rPr lang="fa-IR" sz="1800" b="1" kern="1200" baseline="0" dirty="0" smtClean="0">
                          <a:solidFill>
                            <a:schemeClr val="tx1"/>
                          </a:solidFill>
                          <a:latin typeface="+mn-lt"/>
                          <a:ea typeface="+mn-ea"/>
                          <a:cs typeface="B Mitra" panose="00000400000000000000" pitchFamily="2" charset="-78"/>
                        </a:rPr>
                        <a:t>مشاهده مستندات برنامه</a:t>
                      </a:r>
                      <a:endParaRPr lang="en-US" sz="1800" b="1" dirty="0">
                        <a:solidFill>
                          <a:schemeClr val="tx1"/>
                        </a:solidFill>
                        <a:cs typeface="B Mitra" panose="00000400000000000000" pitchFamily="2" charset="-78"/>
                      </a:endParaRPr>
                    </a:p>
                  </a:txBody>
                  <a:tcPr>
                    <a:solidFill>
                      <a:schemeClr val="bg1">
                        <a:lumMod val="95000"/>
                      </a:schemeClr>
                    </a:solidFill>
                  </a:tcPr>
                </a:tc>
                <a:tc>
                  <a:txBody>
                    <a:bodyPr/>
                    <a:lstStyle/>
                    <a:p>
                      <a:endParaRPr lang="en-US" sz="1800" b="1" dirty="0">
                        <a:cs typeface="B Mitra" panose="00000400000000000000" pitchFamily="2" charset="-78"/>
                      </a:endParaRPr>
                    </a:p>
                  </a:txBody>
                  <a:tcPr>
                    <a:solidFill>
                      <a:schemeClr val="bg1">
                        <a:lumMod val="95000"/>
                      </a:schemeClr>
                    </a:solidFill>
                  </a:tcPr>
                </a:tc>
                <a:tc>
                  <a:txBody>
                    <a:bodyPr/>
                    <a:lstStyle/>
                    <a:p>
                      <a:pPr algn="ctr"/>
                      <a:r>
                        <a:rPr lang="fa-IR" sz="1800" b="1" dirty="0" smtClean="0">
                          <a:solidFill>
                            <a:schemeClr val="tx1"/>
                          </a:solidFill>
                          <a:cs typeface="B Mitra" panose="00000400000000000000" pitchFamily="2" charset="-78"/>
                        </a:rPr>
                        <a:t>1</a:t>
                      </a:r>
                      <a:endParaRPr lang="en-US" sz="1800" b="1" dirty="0">
                        <a:solidFill>
                          <a:schemeClr val="tx1"/>
                        </a:solidFill>
                        <a:cs typeface="B Mitra" panose="00000400000000000000" pitchFamily="2" charset="-78"/>
                      </a:endParaRPr>
                    </a:p>
                  </a:txBody>
                  <a:tcPr>
                    <a:solidFill>
                      <a:schemeClr val="bg1">
                        <a:lumMod val="95000"/>
                      </a:schemeClr>
                    </a:solidFill>
                  </a:tcPr>
                </a:tc>
                <a:tc>
                  <a:txBody>
                    <a:bodyPr/>
                    <a:lstStyle/>
                    <a:p>
                      <a:pPr algn="r" rtl="1"/>
                      <a:r>
                        <a:rPr lang="fa-IR" sz="1800" b="1" kern="1200" baseline="0" dirty="0" smtClean="0">
                          <a:solidFill>
                            <a:schemeClr val="tx1"/>
                          </a:solidFill>
                          <a:latin typeface="+mn-lt"/>
                          <a:ea typeface="+mn-ea"/>
                          <a:cs typeface="B Mitra" panose="00000400000000000000" pitchFamily="2" charset="-78"/>
                        </a:rPr>
                        <a:t>اجراي برنامه هاي فرهنگ سازي و آموزش تغذيه سالم در مدرسه</a:t>
                      </a:r>
                      <a:endParaRPr lang="en-US" sz="1800" b="1" dirty="0">
                        <a:solidFill>
                          <a:schemeClr val="tx1"/>
                        </a:solidFill>
                        <a:cs typeface="B Mitra" panose="00000400000000000000" pitchFamily="2" charset="-78"/>
                      </a:endParaRPr>
                    </a:p>
                  </a:txBody>
                  <a:tcPr>
                    <a:solidFill>
                      <a:schemeClr val="bg1">
                        <a:lumMod val="95000"/>
                      </a:schemeClr>
                    </a:solidFill>
                  </a:tcPr>
                </a:tc>
              </a:tr>
              <a:tr h="1506701">
                <a:tc>
                  <a:txBody>
                    <a:bodyPr/>
                    <a:lstStyle/>
                    <a:p>
                      <a:pPr algn="r" rtl="1"/>
                      <a:r>
                        <a:rPr lang="fa-IR" sz="1800" b="1" kern="1200" baseline="0" dirty="0" smtClean="0">
                          <a:solidFill>
                            <a:schemeClr val="dk1"/>
                          </a:solidFill>
                          <a:latin typeface="+mn-lt"/>
                          <a:ea typeface="+mn-ea"/>
                          <a:cs typeface="B Mitra" panose="00000400000000000000" pitchFamily="2" charset="-78"/>
                        </a:rPr>
                        <a:t>ماده 2 آئين نامه بهداشت محيط مدارس،دستورالعمل بهداشتي پايگاه تغذيه سالم وتعاوني هاي مدارس و آئين نامه مقررات بهداشتي پايگاه تغذيه سالم و دستورالعمل شير مدرسه ايران</a:t>
                      </a:r>
                      <a:endParaRPr lang="en-US" sz="1800" b="1" dirty="0">
                        <a:cs typeface="B Mitra" panose="00000400000000000000" pitchFamily="2" charset="-78"/>
                      </a:endParaRPr>
                    </a:p>
                  </a:txBody>
                  <a:tcPr/>
                </a:tc>
                <a:tc>
                  <a:txBody>
                    <a:bodyPr/>
                    <a:lstStyle/>
                    <a:p>
                      <a:pPr algn="r"/>
                      <a:endParaRPr lang="en-US" sz="1800" b="1" dirty="0">
                        <a:solidFill>
                          <a:srgbClr val="FF0000"/>
                        </a:solidFill>
                        <a:cs typeface="B Mitra" panose="00000400000000000000" pitchFamily="2" charset="-78"/>
                      </a:endParaRPr>
                    </a:p>
                  </a:txBody>
                  <a:tcPr/>
                </a:tc>
                <a:tc>
                  <a:txBody>
                    <a:bodyPr/>
                    <a:lstStyle/>
                    <a:p>
                      <a:pPr algn="ctr" rtl="1"/>
                      <a:r>
                        <a:rPr lang="fa-IR" sz="1800" b="1" dirty="0" smtClean="0">
                          <a:cs typeface="B Mitra" panose="00000400000000000000" pitchFamily="2" charset="-78"/>
                        </a:rPr>
                        <a:t>2</a:t>
                      </a:r>
                      <a:endParaRPr lang="en-US" sz="1800" b="1" dirty="0">
                        <a:cs typeface="B Mitra" panose="00000400000000000000" pitchFamily="2" charset="-78"/>
                      </a:endParaRPr>
                    </a:p>
                  </a:txBody>
                  <a:tcPr/>
                </a:tc>
                <a:tc>
                  <a:txBody>
                    <a:bodyPr/>
                    <a:lstStyle/>
                    <a:p>
                      <a:pPr algn="r" rtl="1"/>
                      <a:r>
                        <a:rPr lang="fa-IR" sz="1800" b="1" kern="1200" baseline="0" dirty="0" smtClean="0">
                          <a:solidFill>
                            <a:schemeClr val="dk1"/>
                          </a:solidFill>
                          <a:latin typeface="+mn-lt"/>
                          <a:ea typeface="+mn-ea"/>
                          <a:cs typeface="B Mitra" panose="00000400000000000000" pitchFamily="2" charset="-78"/>
                        </a:rPr>
                        <a:t>نظارت بر نحوه ي نگهداري، توزيع و مصرف مواد غذايي در مدرسه</a:t>
                      </a:r>
                      <a:endParaRPr lang="en-US" sz="1800" b="1" dirty="0">
                        <a:cs typeface="B Mitra" panose="00000400000000000000" pitchFamily="2" charset="-78"/>
                      </a:endParaRPr>
                    </a:p>
                  </a:txBody>
                  <a:tcPr/>
                </a:tc>
              </a:tr>
              <a:tr h="381907">
                <a:tc>
                  <a:txBody>
                    <a:bodyPr/>
                    <a:lstStyle/>
                    <a:p>
                      <a:endParaRPr lang="en-US" sz="1800" b="1">
                        <a:cs typeface="B Mitra" panose="00000400000000000000" pitchFamily="2" charset="-78"/>
                      </a:endParaRPr>
                    </a:p>
                  </a:txBody>
                  <a:tcPr>
                    <a:solidFill>
                      <a:schemeClr val="tx2">
                        <a:lumMod val="40000"/>
                        <a:lumOff val="60000"/>
                      </a:schemeClr>
                    </a:solidFill>
                  </a:tcPr>
                </a:tc>
                <a:tc>
                  <a:txBody>
                    <a:bodyPr/>
                    <a:lstStyle/>
                    <a:p>
                      <a:endParaRPr lang="en-US" sz="1800" b="1">
                        <a:cs typeface="B Mitra" panose="00000400000000000000" pitchFamily="2" charset="-78"/>
                      </a:endParaRPr>
                    </a:p>
                  </a:txBody>
                  <a:tcPr>
                    <a:solidFill>
                      <a:schemeClr val="tx2">
                        <a:lumMod val="40000"/>
                        <a:lumOff val="60000"/>
                      </a:schemeClr>
                    </a:solidFill>
                  </a:tcPr>
                </a:tc>
                <a:tc>
                  <a:txBody>
                    <a:bodyPr/>
                    <a:lstStyle/>
                    <a:p>
                      <a:pPr algn="ctr"/>
                      <a:r>
                        <a:rPr lang="fa-IR" sz="1800" b="1" dirty="0" smtClean="0">
                          <a:cs typeface="B Mitra" panose="00000400000000000000" pitchFamily="2" charset="-78"/>
                        </a:rPr>
                        <a:t>5</a:t>
                      </a:r>
                      <a:endParaRPr lang="en-US" sz="1800" b="1" dirty="0">
                        <a:cs typeface="B Mitra" panose="00000400000000000000" pitchFamily="2" charset="-78"/>
                      </a:endParaRPr>
                    </a:p>
                  </a:txBody>
                  <a:tcPr>
                    <a:solidFill>
                      <a:schemeClr val="tx2">
                        <a:lumMod val="40000"/>
                        <a:lumOff val="60000"/>
                      </a:schemeClr>
                    </a:solidFill>
                  </a:tcPr>
                </a:tc>
                <a:tc>
                  <a:txBody>
                    <a:bodyPr/>
                    <a:lstStyle/>
                    <a:p>
                      <a:pPr algn="r" rtl="1"/>
                      <a:r>
                        <a:rPr lang="fa-IR" sz="1800" b="1" dirty="0" smtClean="0">
                          <a:cs typeface="B Mitra" panose="00000400000000000000" pitchFamily="2" charset="-78"/>
                        </a:rPr>
                        <a:t>5- </a:t>
                      </a:r>
                      <a:r>
                        <a:rPr lang="fa-IR" sz="1800" b="1" kern="1200" baseline="0" dirty="0" smtClean="0">
                          <a:solidFill>
                            <a:schemeClr val="dk1"/>
                          </a:solidFill>
                          <a:latin typeface="+mn-lt"/>
                          <a:ea typeface="+mn-ea"/>
                          <a:cs typeface="B Mitra" panose="00000400000000000000" pitchFamily="2" charset="-78"/>
                        </a:rPr>
                        <a:t>تحرك فيزيكي و فعاليت بدني در مدرسه</a:t>
                      </a:r>
                      <a:endParaRPr lang="en-US" sz="1800" b="1" dirty="0">
                        <a:cs typeface="B Mitra" panose="00000400000000000000" pitchFamily="2" charset="-78"/>
                      </a:endParaRPr>
                    </a:p>
                  </a:txBody>
                  <a:tcPr>
                    <a:solidFill>
                      <a:schemeClr val="tx2">
                        <a:lumMod val="40000"/>
                        <a:lumOff val="60000"/>
                      </a:schemeClr>
                    </a:solidFill>
                  </a:tcPr>
                </a:tc>
              </a:tr>
              <a:tr h="659182">
                <a:tc>
                  <a:txBody>
                    <a:bodyPr/>
                    <a:lstStyle/>
                    <a:p>
                      <a:endParaRPr lang="en-US" sz="1800" b="1">
                        <a:cs typeface="B Mitra" panose="00000400000000000000" pitchFamily="2" charset="-78"/>
                      </a:endParaRPr>
                    </a:p>
                  </a:txBody>
                  <a:tcPr/>
                </a:tc>
                <a:tc>
                  <a:txBody>
                    <a:bodyPr/>
                    <a:lstStyle/>
                    <a:p>
                      <a:endParaRPr lang="en-US" sz="1800" b="1">
                        <a:cs typeface="B Mitra" panose="00000400000000000000" pitchFamily="2" charset="-78"/>
                      </a:endParaRPr>
                    </a:p>
                  </a:txBody>
                  <a:tcPr/>
                </a:tc>
                <a:tc>
                  <a:txBody>
                    <a:bodyPr/>
                    <a:lstStyle/>
                    <a:p>
                      <a:pPr algn="ctr"/>
                      <a:r>
                        <a:rPr lang="fa-IR" sz="1800" b="1" dirty="0" smtClean="0">
                          <a:cs typeface="B Mitra" panose="00000400000000000000" pitchFamily="2" charset="-78"/>
                        </a:rPr>
                        <a:t>1</a:t>
                      </a:r>
                      <a:endParaRPr lang="en-US" sz="1800" b="1" dirty="0">
                        <a:cs typeface="B Mitra" panose="00000400000000000000" pitchFamily="2" charset="-78"/>
                      </a:endParaRPr>
                    </a:p>
                  </a:txBody>
                  <a:tcPr/>
                </a:tc>
                <a:tc>
                  <a:txBody>
                    <a:bodyPr/>
                    <a:lstStyle/>
                    <a:p>
                      <a:pPr algn="r" rtl="1"/>
                      <a:r>
                        <a:rPr lang="fa-IR" sz="1800" b="1" kern="1200" baseline="0" dirty="0" smtClean="0">
                          <a:solidFill>
                            <a:schemeClr val="dk1"/>
                          </a:solidFill>
                          <a:latin typeface="+mn-lt"/>
                          <a:ea typeface="+mn-ea"/>
                          <a:cs typeface="B Mitra" panose="00000400000000000000" pitchFamily="2" charset="-78"/>
                        </a:rPr>
                        <a:t>انجام فعاليت جسمي دانش آموزان در زمان مشخص در زنگ ورزش و تربيت بدني</a:t>
                      </a:r>
                      <a:endParaRPr lang="en-US" sz="1800" b="1" dirty="0">
                        <a:cs typeface="B Mitra" panose="00000400000000000000" pitchFamily="2" charset="-78"/>
                      </a:endParaRPr>
                    </a:p>
                  </a:txBody>
                  <a:tcPr/>
                </a:tc>
              </a:tr>
              <a:tr h="659182">
                <a:tc>
                  <a:txBody>
                    <a:bodyPr/>
                    <a:lstStyle/>
                    <a:p>
                      <a:endParaRPr lang="en-US" sz="1800" b="1" dirty="0">
                        <a:cs typeface="B Mitra" panose="00000400000000000000" pitchFamily="2" charset="-78"/>
                      </a:endParaRPr>
                    </a:p>
                  </a:txBody>
                  <a:tcPr/>
                </a:tc>
                <a:tc>
                  <a:txBody>
                    <a:bodyPr/>
                    <a:lstStyle/>
                    <a:p>
                      <a:endParaRPr lang="en-US" sz="1800" b="1">
                        <a:cs typeface="B Mitra" panose="00000400000000000000" pitchFamily="2" charset="-78"/>
                      </a:endParaRPr>
                    </a:p>
                  </a:txBody>
                  <a:tcPr/>
                </a:tc>
                <a:tc>
                  <a:txBody>
                    <a:bodyPr/>
                    <a:lstStyle/>
                    <a:p>
                      <a:pPr algn="ctr"/>
                      <a:r>
                        <a:rPr lang="fa-IR" sz="1800" b="1" dirty="0" smtClean="0">
                          <a:cs typeface="B Mitra" panose="00000400000000000000" pitchFamily="2" charset="-78"/>
                        </a:rPr>
                        <a:t>1</a:t>
                      </a:r>
                      <a:endParaRPr lang="en-US" sz="1800" b="1" dirty="0">
                        <a:cs typeface="B Mitra" panose="00000400000000000000" pitchFamily="2" charset="-78"/>
                      </a:endParaRPr>
                    </a:p>
                  </a:txBody>
                  <a:tcPr/>
                </a:tc>
                <a:tc>
                  <a:txBody>
                    <a:bodyPr/>
                    <a:lstStyle/>
                    <a:p>
                      <a:pPr algn="r" rtl="1"/>
                      <a:r>
                        <a:rPr lang="fa-IR" sz="1800" b="1" kern="1200" baseline="0" dirty="0" smtClean="0">
                          <a:solidFill>
                            <a:schemeClr val="dk1"/>
                          </a:solidFill>
                          <a:latin typeface="+mn-lt"/>
                          <a:ea typeface="+mn-ea"/>
                          <a:cs typeface="B Mitra" panose="00000400000000000000" pitchFamily="2" charset="-78"/>
                        </a:rPr>
                        <a:t>اجراي فعاليت هاي آموزشی در مورد اهمیت تحرک و بیماریهای ناشی از بی تحرکی</a:t>
                      </a:r>
                      <a:endParaRPr lang="en-US" sz="1800" b="1" dirty="0">
                        <a:cs typeface="B Mitra" panose="00000400000000000000" pitchFamily="2" charset="-78"/>
                      </a:endParaRPr>
                    </a:p>
                  </a:txBody>
                  <a:tcPr/>
                </a:tc>
              </a:tr>
              <a:tr h="659182">
                <a:tc>
                  <a:txBody>
                    <a:bodyPr/>
                    <a:lstStyle/>
                    <a:p>
                      <a:endParaRPr lang="en-US" sz="1800" b="1">
                        <a:cs typeface="B Mitra" panose="00000400000000000000" pitchFamily="2" charset="-78"/>
                      </a:endParaRPr>
                    </a:p>
                  </a:txBody>
                  <a:tcPr/>
                </a:tc>
                <a:tc>
                  <a:txBody>
                    <a:bodyPr/>
                    <a:lstStyle/>
                    <a:p>
                      <a:endParaRPr lang="en-US" sz="1800" b="1">
                        <a:cs typeface="B Mitra" panose="00000400000000000000" pitchFamily="2" charset="-78"/>
                      </a:endParaRPr>
                    </a:p>
                  </a:txBody>
                  <a:tcPr/>
                </a:tc>
                <a:tc>
                  <a:txBody>
                    <a:bodyPr/>
                    <a:lstStyle/>
                    <a:p>
                      <a:pPr algn="ctr"/>
                      <a:r>
                        <a:rPr lang="fa-IR" sz="1800" b="1" dirty="0" smtClean="0">
                          <a:cs typeface="B Mitra" panose="00000400000000000000" pitchFamily="2" charset="-78"/>
                        </a:rPr>
                        <a:t>1</a:t>
                      </a:r>
                      <a:endParaRPr lang="en-US" sz="1800" b="1" dirty="0">
                        <a:cs typeface="B Mitra" panose="00000400000000000000" pitchFamily="2" charset="-78"/>
                      </a:endParaRPr>
                    </a:p>
                  </a:txBody>
                  <a:tcPr/>
                </a:tc>
                <a:tc>
                  <a:txBody>
                    <a:bodyPr/>
                    <a:lstStyle/>
                    <a:p>
                      <a:pPr algn="r" rtl="1"/>
                      <a:r>
                        <a:rPr lang="fa-IR" sz="1800" b="1" kern="1200" baseline="0" dirty="0" smtClean="0">
                          <a:solidFill>
                            <a:schemeClr val="dk1"/>
                          </a:solidFill>
                          <a:latin typeface="+mn-lt"/>
                          <a:ea typeface="+mn-ea"/>
                          <a:cs typeface="B Mitra" panose="00000400000000000000" pitchFamily="2" charset="-78"/>
                        </a:rPr>
                        <a:t>اجراي برنامه هاي فرهنگي و اجتماعی مرتبط با فعالیت فیزیکی</a:t>
                      </a:r>
                      <a:endParaRPr lang="en-US" sz="1800" b="1" dirty="0">
                        <a:cs typeface="B Mitra" panose="00000400000000000000" pitchFamily="2" charset="-78"/>
                      </a:endParaRPr>
                    </a:p>
                  </a:txBody>
                  <a:tcPr/>
                </a:tc>
              </a:tr>
              <a:tr h="941687">
                <a:tc>
                  <a:txBody>
                    <a:bodyPr/>
                    <a:lstStyle/>
                    <a:p>
                      <a:endParaRPr lang="en-US" sz="1800" b="1">
                        <a:cs typeface="B Mitra" panose="00000400000000000000" pitchFamily="2" charset="-78"/>
                      </a:endParaRPr>
                    </a:p>
                  </a:txBody>
                  <a:tcPr/>
                </a:tc>
                <a:tc>
                  <a:txBody>
                    <a:bodyPr/>
                    <a:lstStyle/>
                    <a:p>
                      <a:endParaRPr lang="en-US" sz="1800" b="1">
                        <a:cs typeface="B Mitra" panose="00000400000000000000" pitchFamily="2" charset="-78"/>
                      </a:endParaRPr>
                    </a:p>
                  </a:txBody>
                  <a:tcPr/>
                </a:tc>
                <a:tc>
                  <a:txBody>
                    <a:bodyPr/>
                    <a:lstStyle/>
                    <a:p>
                      <a:pPr algn="ctr"/>
                      <a:r>
                        <a:rPr lang="fa-IR" sz="1800" b="1" dirty="0" smtClean="0">
                          <a:cs typeface="B Mitra" panose="00000400000000000000" pitchFamily="2" charset="-78"/>
                        </a:rPr>
                        <a:t>1</a:t>
                      </a:r>
                      <a:endParaRPr lang="en-US" sz="1800" b="1" dirty="0">
                        <a:cs typeface="B Mitra" panose="00000400000000000000" pitchFamily="2" charset="-78"/>
                      </a:endParaRPr>
                    </a:p>
                  </a:txBody>
                  <a:tcPr/>
                </a:tc>
                <a:tc>
                  <a:txBody>
                    <a:bodyPr/>
                    <a:lstStyle/>
                    <a:p>
                      <a:pPr algn="r" rtl="1"/>
                      <a:r>
                        <a:rPr lang="fa-IR" sz="1800" b="1" kern="1200" baseline="0" dirty="0" smtClean="0">
                          <a:solidFill>
                            <a:schemeClr val="dk1"/>
                          </a:solidFill>
                          <a:latin typeface="+mn-lt"/>
                          <a:ea typeface="+mn-ea"/>
                          <a:cs typeface="B Mitra" panose="00000400000000000000" pitchFamily="2" charset="-78"/>
                        </a:rPr>
                        <a:t>فراهم آوردن فرصت مناسب براي حضور تمامي دانش آموزان ،معلمان و کارکنان در ورزش صبحگاهي</a:t>
                      </a:r>
                      <a:endParaRPr lang="en-US" sz="1800" b="1" dirty="0">
                        <a:cs typeface="B Mitra" panose="00000400000000000000" pitchFamily="2" charset="-78"/>
                      </a:endParaRPr>
                    </a:p>
                  </a:txBody>
                  <a:tcPr/>
                </a:tc>
              </a:tr>
              <a:tr h="941687">
                <a:tc>
                  <a:txBody>
                    <a:bodyPr/>
                    <a:lstStyle/>
                    <a:p>
                      <a:endParaRPr lang="en-US" sz="1800" b="1">
                        <a:cs typeface="B Mitra" panose="00000400000000000000" pitchFamily="2" charset="-78"/>
                      </a:endParaRPr>
                    </a:p>
                  </a:txBody>
                  <a:tcPr/>
                </a:tc>
                <a:tc>
                  <a:txBody>
                    <a:bodyPr/>
                    <a:lstStyle/>
                    <a:p>
                      <a:endParaRPr lang="en-US" sz="1800" b="1">
                        <a:cs typeface="B Mitra" panose="00000400000000000000" pitchFamily="2" charset="-78"/>
                      </a:endParaRPr>
                    </a:p>
                  </a:txBody>
                  <a:tcPr/>
                </a:tc>
                <a:tc>
                  <a:txBody>
                    <a:bodyPr/>
                    <a:lstStyle/>
                    <a:p>
                      <a:pPr algn="ctr"/>
                      <a:r>
                        <a:rPr lang="fa-IR" sz="1800" b="1" dirty="0" smtClean="0">
                          <a:cs typeface="B Mitra" panose="00000400000000000000" pitchFamily="2" charset="-78"/>
                        </a:rPr>
                        <a:t>1</a:t>
                      </a:r>
                      <a:endParaRPr lang="en-US" sz="1800" b="1" dirty="0">
                        <a:cs typeface="B Mitra" panose="00000400000000000000" pitchFamily="2" charset="-78"/>
                      </a:endParaRPr>
                    </a:p>
                  </a:txBody>
                  <a:tcPr/>
                </a:tc>
                <a:tc>
                  <a:txBody>
                    <a:bodyPr/>
                    <a:lstStyle/>
                    <a:p>
                      <a:pPr algn="r" rtl="1"/>
                      <a:r>
                        <a:rPr lang="fa-IR" sz="1800" b="1" kern="1200" baseline="0" dirty="0" smtClean="0">
                          <a:solidFill>
                            <a:schemeClr val="dk1"/>
                          </a:solidFill>
                          <a:latin typeface="+mn-lt"/>
                          <a:ea typeface="+mn-ea"/>
                          <a:cs typeface="B Mitra" panose="00000400000000000000" pitchFamily="2" charset="-78"/>
                        </a:rPr>
                        <a:t>فراهم آوردن حداقل امكانات لازم براي فعاليت جسمي دانش آموزان،معلمان و کارکنان درمدرسه</a:t>
                      </a:r>
                      <a:endParaRPr lang="en-US" sz="1800" b="1" dirty="0">
                        <a:cs typeface="B Mitra" panose="00000400000000000000" pitchFamily="2" charset="-78"/>
                      </a:endParaRPr>
                    </a:p>
                  </a:txBody>
                  <a:tcPr/>
                </a:tc>
              </a:tr>
            </a:tbl>
          </a:graphicData>
        </a:graphic>
      </p:graphicFrame>
    </p:spTree>
    <p:extLst>
      <p:ext uri="{BB962C8B-B14F-4D97-AF65-F5344CB8AC3E}">
        <p14:creationId xmlns:p14="http://schemas.microsoft.com/office/powerpoint/2010/main" val="4195060037"/>
      </p:ext>
    </p:extLst>
  </p:cSld>
  <p:clrMapOvr>
    <a:masterClrMapping/>
  </p:clrMapOvr>
  <p:transition spd="med">
    <p:diamon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47963527"/>
              </p:ext>
            </p:extLst>
          </p:nvPr>
        </p:nvGraphicFramePr>
        <p:xfrm>
          <a:off x="457200" y="620713"/>
          <a:ext cx="8229600" cy="5544590"/>
        </p:xfrm>
        <a:graphic>
          <a:graphicData uri="http://schemas.openxmlformats.org/drawingml/2006/table">
            <a:tbl>
              <a:tblPr firstRow="1" bandRow="1">
                <a:tableStyleId>{5C22544A-7EE6-4342-B048-85BDC9FD1C3A}</a:tableStyleId>
              </a:tblPr>
              <a:tblGrid>
                <a:gridCol w="2818656"/>
                <a:gridCol w="1008112"/>
                <a:gridCol w="1152128"/>
                <a:gridCol w="3250704"/>
              </a:tblGrid>
              <a:tr h="478432">
                <a:tc>
                  <a:txBody>
                    <a:bodyPr/>
                    <a:lstStyle/>
                    <a:p>
                      <a:endParaRPr lang="en-US" sz="1800" b="1" dirty="0">
                        <a:cs typeface="B Mitra" pitchFamily="2" charset="-78"/>
                      </a:endParaRPr>
                    </a:p>
                  </a:txBody>
                  <a:tcPr>
                    <a:solidFill>
                      <a:schemeClr val="tx2">
                        <a:lumMod val="40000"/>
                        <a:lumOff val="60000"/>
                      </a:schemeClr>
                    </a:solidFill>
                  </a:tcPr>
                </a:tc>
                <a:tc>
                  <a:txBody>
                    <a:bodyPr/>
                    <a:lstStyle/>
                    <a:p>
                      <a:endParaRPr lang="en-US" sz="1800" b="1">
                        <a:solidFill>
                          <a:schemeClr val="tx1"/>
                        </a:solidFill>
                        <a:cs typeface="B Mitra" pitchFamily="2" charset="-78"/>
                      </a:endParaRPr>
                    </a:p>
                  </a:txBody>
                  <a:tcPr>
                    <a:solidFill>
                      <a:schemeClr val="tx2">
                        <a:lumMod val="40000"/>
                        <a:lumOff val="60000"/>
                      </a:schemeClr>
                    </a:solidFill>
                  </a:tcPr>
                </a:tc>
                <a:tc>
                  <a:txBody>
                    <a:bodyPr/>
                    <a:lstStyle/>
                    <a:p>
                      <a:pPr algn="ctr"/>
                      <a:r>
                        <a:rPr lang="fa-IR" sz="1800" b="1" dirty="0" smtClean="0">
                          <a:solidFill>
                            <a:schemeClr val="tx1"/>
                          </a:solidFill>
                          <a:cs typeface="B Mitra" pitchFamily="2" charset="-78"/>
                        </a:rPr>
                        <a:t>8</a:t>
                      </a:r>
                      <a:endParaRPr lang="en-US" sz="1800" b="1" dirty="0">
                        <a:solidFill>
                          <a:schemeClr val="tx1"/>
                        </a:solidFill>
                        <a:cs typeface="B Mitra" pitchFamily="2" charset="-78"/>
                      </a:endParaRPr>
                    </a:p>
                  </a:txBody>
                  <a:tcPr>
                    <a:solidFill>
                      <a:schemeClr val="tx2">
                        <a:lumMod val="40000"/>
                        <a:lumOff val="60000"/>
                      </a:schemeClr>
                    </a:solidFill>
                  </a:tcPr>
                </a:tc>
                <a:tc>
                  <a:txBody>
                    <a:bodyPr/>
                    <a:lstStyle/>
                    <a:p>
                      <a:pPr algn="r" rtl="1"/>
                      <a:r>
                        <a:rPr lang="fa-IR" sz="1800" b="1" dirty="0" smtClean="0">
                          <a:solidFill>
                            <a:schemeClr val="tx1"/>
                          </a:solidFill>
                          <a:cs typeface="B Mitra" pitchFamily="2" charset="-78"/>
                        </a:rPr>
                        <a:t>6- </a:t>
                      </a:r>
                      <a:r>
                        <a:rPr lang="fa-IR" sz="1800" b="1" kern="1200" baseline="0" dirty="0" smtClean="0">
                          <a:solidFill>
                            <a:schemeClr val="tx1"/>
                          </a:solidFill>
                          <a:latin typeface="+mn-lt"/>
                          <a:ea typeface="+mn-ea"/>
                          <a:cs typeface="B Mitra" pitchFamily="2" charset="-78"/>
                        </a:rPr>
                        <a:t>ارتقاي سلامت كاركنان مدرسه</a:t>
                      </a:r>
                      <a:endParaRPr lang="en-US" sz="1800" b="1" dirty="0">
                        <a:solidFill>
                          <a:schemeClr val="tx1"/>
                        </a:solidFill>
                        <a:cs typeface="B Mitra" pitchFamily="2" charset="-78"/>
                      </a:endParaRPr>
                    </a:p>
                  </a:txBody>
                  <a:tcPr>
                    <a:solidFill>
                      <a:schemeClr val="tx2">
                        <a:lumMod val="40000"/>
                        <a:lumOff val="60000"/>
                      </a:schemeClr>
                    </a:solidFill>
                  </a:tcPr>
                </a:tc>
              </a:tr>
              <a:tr h="708839">
                <a:tc>
                  <a:txBody>
                    <a:bodyPr/>
                    <a:lstStyle/>
                    <a:p>
                      <a:pPr algn="r" rtl="1"/>
                      <a:r>
                        <a:rPr lang="fa-IR" sz="1800" b="1" kern="1200" baseline="0" dirty="0" smtClean="0">
                          <a:solidFill>
                            <a:schemeClr val="dk1"/>
                          </a:solidFill>
                          <a:latin typeface="+mn-lt"/>
                          <a:ea typeface="+mn-ea"/>
                          <a:cs typeface="B Mitra" pitchFamily="2" charset="-78"/>
                        </a:rPr>
                        <a:t>مطابق دستورالعمل شناسنامه سلامت كاركنان</a:t>
                      </a:r>
                      <a:endParaRPr lang="en-US" sz="1800" b="1" dirty="0">
                        <a:cs typeface="B Mitra" pitchFamily="2" charset="-78"/>
                      </a:endParaRPr>
                    </a:p>
                  </a:txBody>
                  <a:tcPr/>
                </a:tc>
                <a:tc>
                  <a:txBody>
                    <a:bodyPr/>
                    <a:lstStyle/>
                    <a:p>
                      <a:pPr algn="r" rtl="1"/>
                      <a:endParaRPr lang="en-US" sz="1800" b="1">
                        <a:cs typeface="B Mitra" pitchFamily="2" charset="-78"/>
                      </a:endParaRPr>
                    </a:p>
                  </a:txBody>
                  <a:tcPr/>
                </a:tc>
                <a:tc>
                  <a:txBody>
                    <a:bodyPr/>
                    <a:lstStyle/>
                    <a:p>
                      <a:pPr algn="ctr" rtl="1"/>
                      <a:r>
                        <a:rPr lang="fa-IR" sz="1800" b="1" dirty="0" smtClean="0">
                          <a:cs typeface="B Mitra" pitchFamily="2" charset="-78"/>
                        </a:rPr>
                        <a:t>2</a:t>
                      </a:r>
                      <a:endParaRPr lang="en-US" sz="1800" b="1" dirty="0">
                        <a:cs typeface="B Mitra" pitchFamily="2" charset="-78"/>
                      </a:endParaRPr>
                    </a:p>
                  </a:txBody>
                  <a:tcPr/>
                </a:tc>
                <a:tc>
                  <a:txBody>
                    <a:bodyPr/>
                    <a:lstStyle/>
                    <a:p>
                      <a:pPr algn="r" rtl="1"/>
                      <a:r>
                        <a:rPr lang="fa-IR" sz="1800" b="1" kern="1200" baseline="0" dirty="0" smtClean="0">
                          <a:solidFill>
                            <a:schemeClr val="dk1"/>
                          </a:solidFill>
                          <a:latin typeface="+mn-lt"/>
                          <a:ea typeface="+mn-ea"/>
                          <a:cs typeface="B Mitra" pitchFamily="2" charset="-78"/>
                        </a:rPr>
                        <a:t>وجود يك شناسنامه سلامت براي هر يك از معلمان و كاركنان</a:t>
                      </a:r>
                      <a:endParaRPr lang="en-US" sz="1800" b="1" dirty="0">
                        <a:cs typeface="B Mitra" pitchFamily="2" charset="-78"/>
                      </a:endParaRPr>
                    </a:p>
                  </a:txBody>
                  <a:tcPr/>
                </a:tc>
              </a:tr>
              <a:tr h="708839">
                <a:tc>
                  <a:txBody>
                    <a:bodyPr/>
                    <a:lstStyle/>
                    <a:p>
                      <a:pPr algn="r" rtl="1"/>
                      <a:r>
                        <a:rPr lang="fa-IR" sz="1800" b="1" kern="1200" baseline="0" dirty="0" smtClean="0">
                          <a:solidFill>
                            <a:schemeClr val="dk1"/>
                          </a:solidFill>
                          <a:latin typeface="+mn-lt"/>
                          <a:ea typeface="+mn-ea"/>
                          <a:cs typeface="B Mitra" pitchFamily="2" charset="-78"/>
                        </a:rPr>
                        <a:t>مطابق دستورالعمل شناسنامه سلامت كاركنان</a:t>
                      </a:r>
                      <a:endParaRPr lang="en-US" sz="1800" b="1" dirty="0">
                        <a:cs typeface="B Mitra" pitchFamily="2" charset="-78"/>
                      </a:endParaRPr>
                    </a:p>
                  </a:txBody>
                  <a:tcPr/>
                </a:tc>
                <a:tc>
                  <a:txBody>
                    <a:bodyPr/>
                    <a:lstStyle/>
                    <a:p>
                      <a:pPr algn="r" rtl="1"/>
                      <a:endParaRPr lang="en-US" sz="1800" b="1">
                        <a:cs typeface="B Mitra" pitchFamily="2" charset="-78"/>
                      </a:endParaRPr>
                    </a:p>
                  </a:txBody>
                  <a:tcPr/>
                </a:tc>
                <a:tc>
                  <a:txBody>
                    <a:bodyPr/>
                    <a:lstStyle/>
                    <a:p>
                      <a:pPr algn="ctr" rtl="1"/>
                      <a:r>
                        <a:rPr lang="fa-IR" sz="1800" b="1" dirty="0" smtClean="0">
                          <a:cs typeface="B Mitra" pitchFamily="2" charset="-78"/>
                        </a:rPr>
                        <a:t>2</a:t>
                      </a:r>
                      <a:endParaRPr lang="en-US" sz="1800" b="1" dirty="0">
                        <a:cs typeface="B Mitra" pitchFamily="2" charset="-78"/>
                      </a:endParaRPr>
                    </a:p>
                  </a:txBody>
                  <a:tcPr/>
                </a:tc>
                <a:tc>
                  <a:txBody>
                    <a:bodyPr/>
                    <a:lstStyle/>
                    <a:p>
                      <a:pPr algn="r" rtl="1"/>
                      <a:r>
                        <a:rPr lang="fa-IR" sz="1800" b="1" kern="1200" baseline="0" dirty="0" smtClean="0">
                          <a:solidFill>
                            <a:schemeClr val="dk1"/>
                          </a:solidFill>
                          <a:latin typeface="+mn-lt"/>
                          <a:ea typeface="+mn-ea"/>
                          <a:cs typeface="B Mitra" pitchFamily="2" charset="-78"/>
                        </a:rPr>
                        <a:t>معاینات روتین پزشکی و غیر پزشکی انجام و نیازمند ارجاع شناسایی</a:t>
                      </a:r>
                      <a:endParaRPr lang="en-US" sz="1800" b="1" dirty="0">
                        <a:cs typeface="B Mitra" pitchFamily="2" charset="-78"/>
                      </a:endParaRPr>
                    </a:p>
                  </a:txBody>
                  <a:tcPr/>
                </a:tc>
              </a:tr>
              <a:tr h="708839">
                <a:tc>
                  <a:txBody>
                    <a:bodyPr/>
                    <a:lstStyle/>
                    <a:p>
                      <a:pPr algn="r" rtl="1"/>
                      <a:r>
                        <a:rPr lang="fa-IR" sz="1800" b="1" kern="1200" baseline="0" dirty="0" smtClean="0">
                          <a:solidFill>
                            <a:schemeClr val="dk1"/>
                          </a:solidFill>
                          <a:latin typeface="+mn-lt"/>
                          <a:ea typeface="+mn-ea"/>
                          <a:cs typeface="B Mitra" pitchFamily="2" charset="-78"/>
                        </a:rPr>
                        <a:t>مطابق دستورالعمل شناسنامه سلامت كاركنان</a:t>
                      </a:r>
                      <a:endParaRPr lang="en-US" sz="1800" b="1" dirty="0">
                        <a:cs typeface="B Mitra" pitchFamily="2" charset="-78"/>
                      </a:endParaRPr>
                    </a:p>
                  </a:txBody>
                  <a:tcPr/>
                </a:tc>
                <a:tc>
                  <a:txBody>
                    <a:bodyPr/>
                    <a:lstStyle/>
                    <a:p>
                      <a:pPr algn="r" rtl="1"/>
                      <a:endParaRPr lang="en-US" sz="1800" b="1" dirty="0">
                        <a:cs typeface="B Mitra" pitchFamily="2" charset="-78"/>
                      </a:endParaRPr>
                    </a:p>
                  </a:txBody>
                  <a:tcPr/>
                </a:tc>
                <a:tc>
                  <a:txBody>
                    <a:bodyPr/>
                    <a:lstStyle/>
                    <a:p>
                      <a:pPr algn="ctr" rtl="1"/>
                      <a:r>
                        <a:rPr lang="fa-IR" sz="1800" b="1" dirty="0" smtClean="0">
                          <a:cs typeface="B Mitra" pitchFamily="2" charset="-78"/>
                        </a:rPr>
                        <a:t>1</a:t>
                      </a:r>
                      <a:endParaRPr lang="en-US" sz="1800" b="1" dirty="0">
                        <a:cs typeface="B Mitra" pitchFamily="2" charset="-78"/>
                      </a:endParaRPr>
                    </a:p>
                  </a:txBody>
                  <a:tcPr/>
                </a:tc>
                <a:tc>
                  <a:txBody>
                    <a:bodyPr/>
                    <a:lstStyle/>
                    <a:p>
                      <a:pPr algn="r" rtl="1"/>
                      <a:r>
                        <a:rPr lang="fa-IR" sz="1800" b="1" kern="1200" baseline="0" dirty="0" smtClean="0">
                          <a:solidFill>
                            <a:schemeClr val="dk1"/>
                          </a:solidFill>
                          <a:latin typeface="+mn-lt"/>
                          <a:ea typeface="+mn-ea"/>
                          <a:cs typeface="B Mitra" pitchFamily="2" charset="-78"/>
                        </a:rPr>
                        <a:t>پيگيري موارد ارجاع شده</a:t>
                      </a:r>
                      <a:endParaRPr lang="en-US" sz="1800" b="1" dirty="0">
                        <a:cs typeface="B Mitra" pitchFamily="2" charset="-78"/>
                      </a:endParaRPr>
                    </a:p>
                  </a:txBody>
                  <a:tcPr/>
                </a:tc>
              </a:tr>
              <a:tr h="708839">
                <a:tc>
                  <a:txBody>
                    <a:bodyPr/>
                    <a:lstStyle/>
                    <a:p>
                      <a:pPr algn="r" rtl="1"/>
                      <a:r>
                        <a:rPr lang="fa-IR" sz="1800" b="1" dirty="0" smtClean="0">
                          <a:cs typeface="B Mitra" pitchFamily="2" charset="-78"/>
                        </a:rPr>
                        <a:t>مشاهدات مستندات</a:t>
                      </a:r>
                      <a:endParaRPr lang="en-US" sz="1800" b="1" dirty="0">
                        <a:cs typeface="B Mitra" pitchFamily="2" charset="-78"/>
                      </a:endParaRPr>
                    </a:p>
                  </a:txBody>
                  <a:tcPr/>
                </a:tc>
                <a:tc>
                  <a:txBody>
                    <a:bodyPr/>
                    <a:lstStyle/>
                    <a:p>
                      <a:pPr algn="r" rtl="1"/>
                      <a:endParaRPr lang="en-US" sz="1800" b="1">
                        <a:cs typeface="B Mitra" pitchFamily="2" charset="-78"/>
                      </a:endParaRPr>
                    </a:p>
                  </a:txBody>
                  <a:tcPr/>
                </a:tc>
                <a:tc>
                  <a:txBody>
                    <a:bodyPr/>
                    <a:lstStyle/>
                    <a:p>
                      <a:pPr algn="ctr" rtl="1"/>
                      <a:r>
                        <a:rPr lang="fa-IR" sz="1800" b="1" dirty="0" smtClean="0">
                          <a:cs typeface="B Mitra" pitchFamily="2" charset="-78"/>
                        </a:rPr>
                        <a:t>2</a:t>
                      </a:r>
                      <a:endParaRPr lang="en-US" sz="1800" b="1" dirty="0">
                        <a:cs typeface="B Mitra" pitchFamily="2" charset="-78"/>
                      </a:endParaRPr>
                    </a:p>
                  </a:txBody>
                  <a:tcPr/>
                </a:tc>
                <a:tc>
                  <a:txBody>
                    <a:bodyPr/>
                    <a:lstStyle/>
                    <a:p>
                      <a:pPr algn="r" rtl="1"/>
                      <a:r>
                        <a:rPr lang="fa-IR" sz="1800" b="1" kern="1200" baseline="0" dirty="0" smtClean="0">
                          <a:solidFill>
                            <a:schemeClr val="dk1"/>
                          </a:solidFill>
                          <a:latin typeface="+mn-lt"/>
                          <a:ea typeface="+mn-ea"/>
                          <a:cs typeface="B Mitra" pitchFamily="2" charset="-78"/>
                        </a:rPr>
                        <a:t>ايجاد تسهيلات اجتماعي، تفريحي، ورزشي براي معلمان وكاركنان مدرسه</a:t>
                      </a:r>
                      <a:endParaRPr lang="en-US" sz="1800" b="1" dirty="0">
                        <a:cs typeface="B Mitra" pitchFamily="2" charset="-78"/>
                      </a:endParaRPr>
                    </a:p>
                  </a:txBody>
                  <a:tcPr/>
                </a:tc>
              </a:tr>
              <a:tr h="1012628">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dirty="0" smtClean="0">
                          <a:cs typeface="B Mitra" pitchFamily="2" charset="-78"/>
                        </a:rPr>
                        <a:t>مشاهدات مستندات</a:t>
                      </a:r>
                      <a:endParaRPr lang="en-US" sz="1800" b="1" dirty="0" smtClean="0">
                        <a:cs typeface="B Mitra" pitchFamily="2" charset="-78"/>
                      </a:endParaRPr>
                    </a:p>
                    <a:p>
                      <a:pPr algn="r" rtl="1"/>
                      <a:endParaRPr lang="en-US" sz="1800" b="1" dirty="0">
                        <a:cs typeface="B Mitra" pitchFamily="2" charset="-78"/>
                      </a:endParaRPr>
                    </a:p>
                  </a:txBody>
                  <a:tcPr/>
                </a:tc>
                <a:tc>
                  <a:txBody>
                    <a:bodyPr/>
                    <a:lstStyle/>
                    <a:p>
                      <a:pPr algn="r" rtl="1"/>
                      <a:endParaRPr lang="en-US" sz="1800" b="1" dirty="0">
                        <a:cs typeface="B Mitra" pitchFamily="2" charset="-78"/>
                      </a:endParaRPr>
                    </a:p>
                  </a:txBody>
                  <a:tcPr/>
                </a:tc>
                <a:tc>
                  <a:txBody>
                    <a:bodyPr/>
                    <a:lstStyle/>
                    <a:p>
                      <a:pPr algn="ctr" rtl="1"/>
                      <a:r>
                        <a:rPr lang="fa-IR" sz="1800" b="1" dirty="0" smtClean="0">
                          <a:cs typeface="B Mitra" pitchFamily="2" charset="-78"/>
                        </a:rPr>
                        <a:t>1</a:t>
                      </a:r>
                      <a:endParaRPr lang="en-US" sz="1800" b="1" dirty="0">
                        <a:cs typeface="B Mitra" pitchFamily="2" charset="-78"/>
                      </a:endParaRPr>
                    </a:p>
                  </a:txBody>
                  <a:tcPr/>
                </a:tc>
                <a:tc>
                  <a:txBody>
                    <a:bodyPr/>
                    <a:lstStyle/>
                    <a:p>
                      <a:pPr algn="r" rtl="1"/>
                      <a:r>
                        <a:rPr lang="fa-IR" sz="1800" b="1" kern="1200" baseline="0" dirty="0" smtClean="0">
                          <a:solidFill>
                            <a:schemeClr val="dk1"/>
                          </a:solidFill>
                          <a:latin typeface="+mn-lt"/>
                          <a:ea typeface="+mn-ea"/>
                          <a:cs typeface="B Mitra" pitchFamily="2" charset="-78"/>
                        </a:rPr>
                        <a:t>هماهنگي جهت اجرا و شركت معلمان و كاركنان مدرسه در دوره هاي آموزشي و ضمن خدمت مرتبط با سلامت</a:t>
                      </a:r>
                      <a:endParaRPr lang="en-US" sz="1800" b="1" dirty="0">
                        <a:cs typeface="B Mitra" pitchFamily="2" charset="-78"/>
                      </a:endParaRPr>
                    </a:p>
                  </a:txBody>
                  <a:tcPr/>
                </a:tc>
              </a:tr>
              <a:tr h="807497">
                <a:tc>
                  <a:txBody>
                    <a:bodyPr/>
                    <a:lstStyle/>
                    <a:p>
                      <a:pPr algn="r" rtl="1"/>
                      <a:endParaRPr lang="en-US" sz="1800" b="1" kern="1200" baseline="0" dirty="0" smtClean="0">
                        <a:solidFill>
                          <a:schemeClr val="tx1"/>
                        </a:solidFill>
                        <a:latin typeface="+mn-lt"/>
                        <a:ea typeface="+mn-ea"/>
                        <a:cs typeface="B Mitra" pitchFamily="2" charset="-78"/>
                      </a:endParaRPr>
                    </a:p>
                  </a:txBody>
                  <a:tcPr>
                    <a:solidFill>
                      <a:schemeClr val="tx2">
                        <a:lumMod val="40000"/>
                        <a:lumOff val="60000"/>
                      </a:schemeClr>
                    </a:solidFill>
                  </a:tcPr>
                </a:tc>
                <a:tc>
                  <a:txBody>
                    <a:bodyPr/>
                    <a:lstStyle/>
                    <a:p>
                      <a:pPr algn="r" rtl="1"/>
                      <a:endParaRPr lang="en-US" sz="1800" b="1" kern="1200" baseline="0" dirty="0" smtClean="0">
                        <a:solidFill>
                          <a:schemeClr val="tx1"/>
                        </a:solidFill>
                        <a:latin typeface="+mn-lt"/>
                        <a:ea typeface="+mn-ea"/>
                        <a:cs typeface="B Mitra" pitchFamily="2" charset="-78"/>
                      </a:endParaRPr>
                    </a:p>
                  </a:txBody>
                  <a:tcPr>
                    <a:solidFill>
                      <a:schemeClr val="tx2">
                        <a:lumMod val="40000"/>
                        <a:lumOff val="60000"/>
                      </a:schemeClr>
                    </a:solidFill>
                  </a:tcPr>
                </a:tc>
                <a:tc>
                  <a:txBody>
                    <a:bodyPr/>
                    <a:lstStyle/>
                    <a:p>
                      <a:pPr algn="ctr" rtl="1"/>
                      <a:r>
                        <a:rPr lang="fa-IR" sz="1800" b="1" kern="1200" baseline="0" dirty="0" smtClean="0">
                          <a:solidFill>
                            <a:schemeClr val="tx1"/>
                          </a:solidFill>
                          <a:latin typeface="+mn-lt"/>
                          <a:ea typeface="+mn-ea"/>
                          <a:cs typeface="B Mitra" pitchFamily="2" charset="-78"/>
                        </a:rPr>
                        <a:t>11</a:t>
                      </a:r>
                      <a:endParaRPr lang="en-US" sz="1800" b="1" kern="1200" baseline="0" dirty="0" smtClean="0">
                        <a:solidFill>
                          <a:schemeClr val="tx1"/>
                        </a:solidFill>
                        <a:latin typeface="+mn-lt"/>
                        <a:ea typeface="+mn-ea"/>
                        <a:cs typeface="B Mitra" pitchFamily="2" charset="-78"/>
                      </a:endParaRPr>
                    </a:p>
                  </a:txBody>
                  <a:tcPr>
                    <a:solidFill>
                      <a:schemeClr val="tx2">
                        <a:lumMod val="40000"/>
                        <a:lumOff val="60000"/>
                      </a:schemeClr>
                    </a:solidFill>
                  </a:tcPr>
                </a:tc>
                <a:tc>
                  <a:txBody>
                    <a:bodyPr/>
                    <a:lstStyle/>
                    <a:p>
                      <a:pPr algn="r" rtl="1"/>
                      <a:r>
                        <a:rPr lang="fa-IR" sz="1800" b="1" kern="1200" baseline="0" dirty="0" smtClean="0">
                          <a:solidFill>
                            <a:schemeClr val="tx1"/>
                          </a:solidFill>
                          <a:latin typeface="+mn-lt"/>
                          <a:ea typeface="+mn-ea"/>
                          <a:cs typeface="B Mitra" pitchFamily="2" charset="-78"/>
                        </a:rPr>
                        <a:t>7- </a:t>
                      </a:r>
                      <a:r>
                        <a:rPr lang="fa-IR" sz="1800" b="1" kern="1200" baseline="0" dirty="0" smtClean="0">
                          <a:solidFill>
                            <a:schemeClr val="dk1"/>
                          </a:solidFill>
                          <a:latin typeface="+mn-lt"/>
                          <a:ea typeface="+mn-ea"/>
                          <a:cs typeface="B Mitra" pitchFamily="2" charset="-78"/>
                        </a:rPr>
                        <a:t>خدمات سلامت روان و مشاوره اي، در مدرسه</a:t>
                      </a:r>
                      <a:endParaRPr lang="en-US" sz="1800" b="1" kern="1200" baseline="0" dirty="0" smtClean="0">
                        <a:solidFill>
                          <a:schemeClr val="tx1"/>
                        </a:solidFill>
                        <a:latin typeface="+mn-lt"/>
                        <a:ea typeface="+mn-ea"/>
                        <a:cs typeface="B Mitra" pitchFamily="2" charset="-78"/>
                      </a:endParaRPr>
                    </a:p>
                  </a:txBody>
                  <a:tcPr>
                    <a:solidFill>
                      <a:schemeClr val="tx2">
                        <a:lumMod val="40000"/>
                        <a:lumOff val="60000"/>
                      </a:schemeClr>
                    </a:solidFill>
                  </a:tcPr>
                </a:tc>
              </a:tr>
              <a:tr h="410677">
                <a:tc>
                  <a:txBody>
                    <a:bodyPr/>
                    <a:lstStyle/>
                    <a:p>
                      <a:pPr algn="r" rtl="1"/>
                      <a:endParaRPr lang="en-US" sz="1800" b="1" kern="1200" baseline="0" dirty="0" smtClean="0">
                        <a:solidFill>
                          <a:schemeClr val="tx1"/>
                        </a:solidFill>
                        <a:latin typeface="+mn-lt"/>
                        <a:ea typeface="+mn-ea"/>
                        <a:cs typeface="B Mitra" pitchFamily="2" charset="-78"/>
                      </a:endParaRPr>
                    </a:p>
                  </a:txBody>
                  <a:tcPr>
                    <a:solidFill>
                      <a:schemeClr val="bg1">
                        <a:lumMod val="85000"/>
                      </a:schemeClr>
                    </a:solidFill>
                  </a:tcPr>
                </a:tc>
                <a:tc>
                  <a:txBody>
                    <a:bodyPr/>
                    <a:lstStyle/>
                    <a:p>
                      <a:pPr algn="r" rtl="1"/>
                      <a:endParaRPr lang="en-US" sz="1800" b="1" kern="1200" baseline="0" dirty="0" smtClean="0">
                        <a:solidFill>
                          <a:schemeClr val="tx1"/>
                        </a:solidFill>
                        <a:latin typeface="+mn-lt"/>
                        <a:ea typeface="+mn-ea"/>
                        <a:cs typeface="B Mitra" pitchFamily="2" charset="-78"/>
                      </a:endParaRPr>
                    </a:p>
                  </a:txBody>
                  <a:tcPr>
                    <a:solidFill>
                      <a:schemeClr val="bg1">
                        <a:lumMod val="85000"/>
                      </a:schemeClr>
                    </a:solidFill>
                  </a:tcPr>
                </a:tc>
                <a:tc>
                  <a:txBody>
                    <a:bodyPr/>
                    <a:lstStyle/>
                    <a:p>
                      <a:pPr algn="ctr" rtl="1"/>
                      <a:r>
                        <a:rPr lang="fa-IR" sz="1800" b="1" kern="1200" baseline="0" dirty="0" smtClean="0">
                          <a:solidFill>
                            <a:schemeClr val="tx1"/>
                          </a:solidFill>
                          <a:latin typeface="+mn-lt"/>
                          <a:ea typeface="+mn-ea"/>
                          <a:cs typeface="B Mitra" pitchFamily="2" charset="-78"/>
                        </a:rPr>
                        <a:t>2</a:t>
                      </a:r>
                      <a:endParaRPr lang="en-US" sz="1800" b="1" kern="1200" baseline="0" dirty="0" smtClean="0">
                        <a:solidFill>
                          <a:schemeClr val="tx1"/>
                        </a:solidFill>
                        <a:latin typeface="+mn-lt"/>
                        <a:ea typeface="+mn-ea"/>
                        <a:cs typeface="B Mitra" pitchFamily="2" charset="-78"/>
                      </a:endParaRPr>
                    </a:p>
                  </a:txBody>
                  <a:tcPr>
                    <a:solidFill>
                      <a:schemeClr val="bg1">
                        <a:lumMod val="85000"/>
                      </a:schemeClr>
                    </a:solidFill>
                  </a:tcPr>
                </a:tc>
                <a:tc>
                  <a:txBody>
                    <a:bodyPr/>
                    <a:lstStyle/>
                    <a:p>
                      <a:pPr algn="r" rtl="1"/>
                      <a:r>
                        <a:rPr lang="fa-IR" sz="1800" b="1" kern="1200" baseline="0" dirty="0" smtClean="0">
                          <a:solidFill>
                            <a:schemeClr val="dk1"/>
                          </a:solidFill>
                          <a:latin typeface="+mn-lt"/>
                          <a:ea typeface="+mn-ea"/>
                          <a:cs typeface="B Mitra" pitchFamily="2" charset="-78"/>
                        </a:rPr>
                        <a:t>وجود مشاور تمام وقت يا نيمه وقت</a:t>
                      </a:r>
                      <a:endParaRPr lang="en-US" sz="1800" b="1" kern="1200" baseline="0" dirty="0" smtClean="0">
                        <a:solidFill>
                          <a:schemeClr val="tx1"/>
                        </a:solidFill>
                        <a:latin typeface="+mn-lt"/>
                        <a:ea typeface="+mn-ea"/>
                        <a:cs typeface="B Mitra" pitchFamily="2" charset="-78"/>
                      </a:endParaRPr>
                    </a:p>
                  </a:txBody>
                  <a:tcPr>
                    <a:solidFill>
                      <a:schemeClr val="bg1">
                        <a:lumMod val="85000"/>
                      </a:schemeClr>
                    </a:solidFill>
                  </a:tcPr>
                </a:tc>
              </a:tr>
            </a:tbl>
          </a:graphicData>
        </a:graphic>
      </p:graphicFrame>
    </p:spTree>
    <p:extLst>
      <p:ext uri="{BB962C8B-B14F-4D97-AF65-F5344CB8AC3E}">
        <p14:creationId xmlns:p14="http://schemas.microsoft.com/office/powerpoint/2010/main" val="3075795945"/>
      </p:ext>
    </p:extLst>
  </p:cSld>
  <p:clrMapOvr>
    <a:masterClrMapping/>
  </p:clrMapOvr>
  <p:transition spd="med">
    <p:diamon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64785798"/>
              </p:ext>
            </p:extLst>
          </p:nvPr>
        </p:nvGraphicFramePr>
        <p:xfrm>
          <a:off x="457200" y="620709"/>
          <a:ext cx="8291264" cy="5743374"/>
        </p:xfrm>
        <a:graphic>
          <a:graphicData uri="http://schemas.openxmlformats.org/drawingml/2006/table">
            <a:tbl>
              <a:tblPr firstRow="1" bandRow="1">
                <a:tableStyleId>{5C22544A-7EE6-4342-B048-85BDC9FD1C3A}</a:tableStyleId>
              </a:tblPr>
              <a:tblGrid>
                <a:gridCol w="3322712"/>
                <a:gridCol w="576064"/>
                <a:gridCol w="1152128"/>
                <a:gridCol w="3240360"/>
              </a:tblGrid>
              <a:tr h="387214">
                <a:tc>
                  <a:txBody>
                    <a:bodyPr/>
                    <a:lstStyle/>
                    <a:p>
                      <a:endParaRPr lang="en-US" b="1" dirty="0">
                        <a:cs typeface="B Mitra" pitchFamily="2" charset="-78"/>
                      </a:endParaRPr>
                    </a:p>
                  </a:txBody>
                  <a:tcPr>
                    <a:solidFill>
                      <a:schemeClr val="bg1">
                        <a:lumMod val="95000"/>
                      </a:schemeClr>
                    </a:solidFill>
                  </a:tcPr>
                </a:tc>
                <a:tc>
                  <a:txBody>
                    <a:bodyPr/>
                    <a:lstStyle/>
                    <a:p>
                      <a:endParaRPr lang="en-US" b="1">
                        <a:cs typeface="B Mitra" pitchFamily="2" charset="-78"/>
                      </a:endParaRPr>
                    </a:p>
                  </a:txBody>
                  <a:tcPr>
                    <a:solidFill>
                      <a:schemeClr val="bg1">
                        <a:lumMod val="95000"/>
                      </a:schemeClr>
                    </a:solidFill>
                  </a:tcPr>
                </a:tc>
                <a:tc>
                  <a:txBody>
                    <a:bodyPr/>
                    <a:lstStyle/>
                    <a:p>
                      <a:pPr algn="ctr"/>
                      <a:r>
                        <a:rPr lang="fa-IR" b="1" dirty="0" smtClean="0">
                          <a:solidFill>
                            <a:schemeClr val="tx1"/>
                          </a:solidFill>
                          <a:cs typeface="B Mitra" pitchFamily="2" charset="-78"/>
                        </a:rPr>
                        <a:t>1</a:t>
                      </a:r>
                      <a:endParaRPr lang="en-US" b="1" dirty="0">
                        <a:solidFill>
                          <a:schemeClr val="tx1"/>
                        </a:solidFill>
                        <a:cs typeface="B Mitra" pitchFamily="2" charset="-78"/>
                      </a:endParaRPr>
                    </a:p>
                  </a:txBody>
                  <a:tcPr>
                    <a:solidFill>
                      <a:schemeClr val="bg1">
                        <a:lumMod val="95000"/>
                      </a:schemeClr>
                    </a:solidFill>
                  </a:tcPr>
                </a:tc>
                <a:tc>
                  <a:txBody>
                    <a:bodyPr/>
                    <a:lstStyle/>
                    <a:p>
                      <a:pPr algn="r" rtl="1"/>
                      <a:r>
                        <a:rPr lang="fa-IR" sz="1800" b="1" kern="1200" baseline="0" dirty="0" smtClean="0">
                          <a:solidFill>
                            <a:schemeClr val="tx1"/>
                          </a:solidFill>
                          <a:latin typeface="+mn-lt"/>
                          <a:ea typeface="+mn-ea"/>
                          <a:cs typeface="B Mitra" pitchFamily="2" charset="-78"/>
                        </a:rPr>
                        <a:t>وجود برنامه هاي اجتماعي و تفريحي در مدرسه</a:t>
                      </a:r>
                      <a:endParaRPr lang="en-US" b="1" dirty="0">
                        <a:solidFill>
                          <a:schemeClr val="tx1"/>
                        </a:solidFill>
                        <a:cs typeface="B Mitra" pitchFamily="2" charset="-78"/>
                      </a:endParaRPr>
                    </a:p>
                  </a:txBody>
                  <a:tcPr>
                    <a:solidFill>
                      <a:schemeClr val="bg1">
                        <a:lumMod val="95000"/>
                      </a:schemeClr>
                    </a:solidFill>
                  </a:tcPr>
                </a:tc>
              </a:tr>
              <a:tr h="954774">
                <a:tc>
                  <a:txBody>
                    <a:bodyPr/>
                    <a:lstStyle/>
                    <a:p>
                      <a:pPr algn="r" rtl="1"/>
                      <a:r>
                        <a:rPr lang="fa-IR" sz="1800" b="1" kern="1200" baseline="0" dirty="0" smtClean="0">
                          <a:solidFill>
                            <a:schemeClr val="dk1"/>
                          </a:solidFill>
                          <a:latin typeface="+mn-lt"/>
                          <a:ea typeface="+mn-ea"/>
                          <a:cs typeface="B Mitra" pitchFamily="2" charset="-78"/>
                        </a:rPr>
                        <a:t>آئين نامه اجرايي تامين، حفظ و ارتقاي سلامت جسمي، رواني و اجتماعي دانش</a:t>
                      </a:r>
                    </a:p>
                    <a:p>
                      <a:pPr algn="r" rtl="1"/>
                      <a:r>
                        <a:rPr lang="fa-IR" sz="1800" b="1" kern="1200" baseline="0" dirty="0" smtClean="0">
                          <a:solidFill>
                            <a:schemeClr val="dk1"/>
                          </a:solidFill>
                          <a:latin typeface="+mn-lt"/>
                          <a:ea typeface="+mn-ea"/>
                          <a:cs typeface="B Mitra" pitchFamily="2" charset="-78"/>
                        </a:rPr>
                        <a:t>آموزان</a:t>
                      </a:r>
                      <a:endParaRPr lang="en-US" b="1" dirty="0">
                        <a:cs typeface="B Mitra" pitchFamily="2" charset="-78"/>
                      </a:endParaRPr>
                    </a:p>
                  </a:txBody>
                  <a:tcPr/>
                </a:tc>
                <a:tc>
                  <a:txBody>
                    <a:bodyPr/>
                    <a:lstStyle/>
                    <a:p>
                      <a:endParaRPr lang="en-US" b="1">
                        <a:cs typeface="B Mitra" pitchFamily="2" charset="-78"/>
                      </a:endParaRPr>
                    </a:p>
                  </a:txBody>
                  <a:tcPr/>
                </a:tc>
                <a:tc>
                  <a:txBody>
                    <a:bodyPr/>
                    <a:lstStyle/>
                    <a:p>
                      <a:pPr algn="ctr"/>
                      <a:r>
                        <a:rPr lang="fa-IR" b="1" dirty="0" smtClean="0">
                          <a:cs typeface="B Mitra" pitchFamily="2" charset="-78"/>
                        </a:rPr>
                        <a:t>1</a:t>
                      </a:r>
                      <a:endParaRPr lang="en-US" b="1" dirty="0">
                        <a:cs typeface="B Mitra" pitchFamily="2" charset="-78"/>
                      </a:endParaRPr>
                    </a:p>
                  </a:txBody>
                  <a:tcPr/>
                </a:tc>
                <a:tc>
                  <a:txBody>
                    <a:bodyPr/>
                    <a:lstStyle/>
                    <a:p>
                      <a:pPr algn="r" rtl="1"/>
                      <a:r>
                        <a:rPr lang="fa-IR" sz="1800" b="1" kern="1200" baseline="0" dirty="0" smtClean="0">
                          <a:solidFill>
                            <a:schemeClr val="dk1"/>
                          </a:solidFill>
                          <a:latin typeface="+mn-lt"/>
                          <a:ea typeface="+mn-ea"/>
                          <a:cs typeface="B Mitra" pitchFamily="2" charset="-78"/>
                        </a:rPr>
                        <a:t>آموزش مهار تهاي زندگي به دانش آموزان</a:t>
                      </a:r>
                      <a:endParaRPr lang="en-US" b="1" dirty="0">
                        <a:cs typeface="B Mitra" pitchFamily="2" charset="-78"/>
                      </a:endParaRPr>
                    </a:p>
                  </a:txBody>
                  <a:tcPr/>
                </a:tc>
              </a:tr>
              <a:tr h="668342">
                <a:tc>
                  <a:txBody>
                    <a:bodyPr/>
                    <a:lstStyle/>
                    <a:p>
                      <a:endParaRPr lang="en-US" b="1">
                        <a:cs typeface="B Mitra" pitchFamily="2" charset="-78"/>
                      </a:endParaRPr>
                    </a:p>
                  </a:txBody>
                  <a:tcPr/>
                </a:tc>
                <a:tc>
                  <a:txBody>
                    <a:bodyPr/>
                    <a:lstStyle/>
                    <a:p>
                      <a:endParaRPr lang="en-US" b="1">
                        <a:cs typeface="B Mitra" pitchFamily="2" charset="-78"/>
                      </a:endParaRPr>
                    </a:p>
                  </a:txBody>
                  <a:tcPr/>
                </a:tc>
                <a:tc>
                  <a:txBody>
                    <a:bodyPr/>
                    <a:lstStyle/>
                    <a:p>
                      <a:pPr algn="ctr"/>
                      <a:r>
                        <a:rPr lang="fa-IR" b="1" dirty="0" smtClean="0">
                          <a:cs typeface="B Mitra" pitchFamily="2" charset="-78"/>
                        </a:rPr>
                        <a:t>1</a:t>
                      </a:r>
                      <a:endParaRPr lang="en-US" b="1" dirty="0">
                        <a:cs typeface="B Mitra" pitchFamily="2" charset="-78"/>
                      </a:endParaRPr>
                    </a:p>
                  </a:txBody>
                  <a:tcPr/>
                </a:tc>
                <a:tc>
                  <a:txBody>
                    <a:bodyPr/>
                    <a:lstStyle/>
                    <a:p>
                      <a:pPr algn="r" rtl="1"/>
                      <a:r>
                        <a:rPr lang="fa-IR" sz="1800" b="1" kern="1200" baseline="0" dirty="0" smtClean="0">
                          <a:solidFill>
                            <a:schemeClr val="dk1"/>
                          </a:solidFill>
                          <a:latin typeface="+mn-lt"/>
                          <a:ea typeface="+mn-ea"/>
                          <a:cs typeface="B Mitra" pitchFamily="2" charset="-78"/>
                        </a:rPr>
                        <a:t>آموزش اولياي دانش آموزان در زمينه مهارت هاي فرزند پروري</a:t>
                      </a:r>
                      <a:endParaRPr lang="en-US" b="1" dirty="0">
                        <a:cs typeface="B Mitra" pitchFamily="2" charset="-78"/>
                      </a:endParaRPr>
                    </a:p>
                  </a:txBody>
                  <a:tcPr/>
                </a:tc>
              </a:tr>
              <a:tr h="668342">
                <a:tc>
                  <a:txBody>
                    <a:bodyPr/>
                    <a:lstStyle/>
                    <a:p>
                      <a:endParaRPr lang="en-US" b="1">
                        <a:cs typeface="B Mitra" pitchFamily="2" charset="-78"/>
                      </a:endParaRPr>
                    </a:p>
                  </a:txBody>
                  <a:tcPr/>
                </a:tc>
                <a:tc>
                  <a:txBody>
                    <a:bodyPr/>
                    <a:lstStyle/>
                    <a:p>
                      <a:endParaRPr lang="en-US" b="1" dirty="0">
                        <a:cs typeface="B Mitra" pitchFamily="2" charset="-78"/>
                      </a:endParaRPr>
                    </a:p>
                  </a:txBody>
                  <a:tcPr/>
                </a:tc>
                <a:tc>
                  <a:txBody>
                    <a:bodyPr/>
                    <a:lstStyle/>
                    <a:p>
                      <a:pPr algn="ctr"/>
                      <a:r>
                        <a:rPr lang="fa-IR" b="1" dirty="0" smtClean="0">
                          <a:cs typeface="B Mitra" pitchFamily="2" charset="-78"/>
                        </a:rPr>
                        <a:t>2</a:t>
                      </a:r>
                      <a:endParaRPr lang="en-US" b="1" dirty="0">
                        <a:cs typeface="B Mitra" pitchFamily="2" charset="-78"/>
                      </a:endParaRPr>
                    </a:p>
                  </a:txBody>
                  <a:tcPr/>
                </a:tc>
                <a:tc>
                  <a:txBody>
                    <a:bodyPr/>
                    <a:lstStyle/>
                    <a:p>
                      <a:pPr algn="r" rtl="1"/>
                      <a:r>
                        <a:rPr lang="fa-IR" sz="1800" b="1" kern="1200" baseline="0" dirty="0" smtClean="0">
                          <a:solidFill>
                            <a:schemeClr val="dk1"/>
                          </a:solidFill>
                          <a:latin typeface="+mn-lt"/>
                          <a:ea typeface="+mn-ea"/>
                          <a:cs typeface="B Mitra" pitchFamily="2" charset="-78"/>
                        </a:rPr>
                        <a:t>شناسايي دانش آموزان در معرض خطر آسيبهاي اجتماعي و رفتارهاي پرخطر</a:t>
                      </a:r>
                      <a:endParaRPr lang="en-US" b="1" dirty="0">
                        <a:cs typeface="B Mitra" pitchFamily="2" charset="-78"/>
                      </a:endParaRPr>
                    </a:p>
                  </a:txBody>
                  <a:tcPr/>
                </a:tc>
              </a:tr>
              <a:tr h="954774">
                <a:tc>
                  <a:txBody>
                    <a:bodyPr/>
                    <a:lstStyle/>
                    <a:p>
                      <a:endParaRPr lang="en-US" b="1" dirty="0">
                        <a:cs typeface="B Mitra" pitchFamily="2" charset="-78"/>
                      </a:endParaRPr>
                    </a:p>
                  </a:txBody>
                  <a:tcPr/>
                </a:tc>
                <a:tc>
                  <a:txBody>
                    <a:bodyPr/>
                    <a:lstStyle/>
                    <a:p>
                      <a:endParaRPr lang="en-US" b="1">
                        <a:cs typeface="B Mitra" pitchFamily="2" charset="-78"/>
                      </a:endParaRPr>
                    </a:p>
                  </a:txBody>
                  <a:tcPr/>
                </a:tc>
                <a:tc>
                  <a:txBody>
                    <a:bodyPr/>
                    <a:lstStyle/>
                    <a:p>
                      <a:pPr algn="ctr"/>
                      <a:r>
                        <a:rPr lang="fa-IR" b="1" dirty="0" smtClean="0">
                          <a:cs typeface="B Mitra" pitchFamily="2" charset="-78"/>
                        </a:rPr>
                        <a:t>1</a:t>
                      </a:r>
                      <a:endParaRPr lang="en-US" b="1" dirty="0">
                        <a:cs typeface="B Mitra" pitchFamily="2" charset="-78"/>
                      </a:endParaRPr>
                    </a:p>
                  </a:txBody>
                  <a:tcPr/>
                </a:tc>
                <a:tc>
                  <a:txBody>
                    <a:bodyPr/>
                    <a:lstStyle/>
                    <a:p>
                      <a:pPr algn="r" rtl="1"/>
                      <a:r>
                        <a:rPr lang="fa-IR" sz="1800" b="1" kern="1200" baseline="0" dirty="0" smtClean="0">
                          <a:solidFill>
                            <a:schemeClr val="dk1"/>
                          </a:solidFill>
                          <a:latin typeface="+mn-lt"/>
                          <a:ea typeface="+mn-ea"/>
                          <a:cs typeface="B Mitra" pitchFamily="2" charset="-78"/>
                        </a:rPr>
                        <a:t>ارائه خدمات خاص به دانش آموزان در معرض خطر آسيب هاي اجتماعي و رفتارهاي پرخطر و خانواده هايشان</a:t>
                      </a:r>
                      <a:endParaRPr lang="en-US" b="1" dirty="0">
                        <a:cs typeface="B Mitra" pitchFamily="2" charset="-78"/>
                      </a:endParaRPr>
                    </a:p>
                  </a:txBody>
                  <a:tcPr/>
                </a:tc>
              </a:tr>
              <a:tr h="954774">
                <a:tc>
                  <a:txBody>
                    <a:bodyPr/>
                    <a:lstStyle/>
                    <a:p>
                      <a:endParaRPr lang="en-US" b="1">
                        <a:cs typeface="B Mitra" pitchFamily="2" charset="-78"/>
                      </a:endParaRPr>
                    </a:p>
                  </a:txBody>
                  <a:tcPr/>
                </a:tc>
                <a:tc>
                  <a:txBody>
                    <a:bodyPr/>
                    <a:lstStyle/>
                    <a:p>
                      <a:endParaRPr lang="en-US" b="1">
                        <a:cs typeface="B Mitra" pitchFamily="2" charset="-78"/>
                      </a:endParaRPr>
                    </a:p>
                  </a:txBody>
                  <a:tcPr/>
                </a:tc>
                <a:tc>
                  <a:txBody>
                    <a:bodyPr/>
                    <a:lstStyle/>
                    <a:p>
                      <a:pPr algn="ctr"/>
                      <a:r>
                        <a:rPr lang="fa-IR" b="1" dirty="0" smtClean="0">
                          <a:cs typeface="B Mitra" pitchFamily="2" charset="-78"/>
                        </a:rPr>
                        <a:t>2</a:t>
                      </a:r>
                      <a:endParaRPr lang="en-US" b="1" dirty="0">
                        <a:cs typeface="B Mitra" pitchFamily="2" charset="-78"/>
                      </a:endParaRPr>
                    </a:p>
                  </a:txBody>
                  <a:tcPr/>
                </a:tc>
                <a:tc>
                  <a:txBody>
                    <a:bodyPr/>
                    <a:lstStyle/>
                    <a:p>
                      <a:pPr algn="r" rtl="1"/>
                      <a:r>
                        <a:rPr lang="fa-IR" sz="1800" b="1" kern="1200" baseline="0" dirty="0" smtClean="0">
                          <a:solidFill>
                            <a:schemeClr val="dk1"/>
                          </a:solidFill>
                          <a:latin typeface="+mn-lt"/>
                          <a:ea typeface="+mn-ea"/>
                          <a:cs typeface="B Mitra" pitchFamily="2" charset="-78"/>
                        </a:rPr>
                        <a:t>شناسايي اختلالات رواني و رفتاري در دانش آموزان و ارائه خدمات به</a:t>
                      </a:r>
                    </a:p>
                    <a:p>
                      <a:pPr algn="r" rtl="1"/>
                      <a:r>
                        <a:rPr lang="fa-IR" sz="1800" b="1" kern="1200" baseline="0" dirty="0" smtClean="0">
                          <a:solidFill>
                            <a:schemeClr val="dk1"/>
                          </a:solidFill>
                          <a:latin typeface="+mn-lt"/>
                          <a:ea typeface="+mn-ea"/>
                          <a:cs typeface="B Mitra" pitchFamily="2" charset="-78"/>
                        </a:rPr>
                        <a:t>دانش آموزان شامل ارجاع، پيگيري و مراقبت</a:t>
                      </a:r>
                      <a:endParaRPr lang="en-US" b="1" dirty="0">
                        <a:cs typeface="B Mitra" pitchFamily="2" charset="-78"/>
                      </a:endParaRPr>
                    </a:p>
                  </a:txBody>
                  <a:tcPr/>
                </a:tc>
              </a:tr>
              <a:tr h="668342">
                <a:tc>
                  <a:txBody>
                    <a:bodyPr/>
                    <a:lstStyle/>
                    <a:p>
                      <a:endParaRPr lang="en-US" b="1">
                        <a:cs typeface="B Mitra" pitchFamily="2" charset="-78"/>
                      </a:endParaRPr>
                    </a:p>
                  </a:txBody>
                  <a:tcPr/>
                </a:tc>
                <a:tc>
                  <a:txBody>
                    <a:bodyPr/>
                    <a:lstStyle/>
                    <a:p>
                      <a:endParaRPr lang="en-US" b="1">
                        <a:cs typeface="B Mitra" pitchFamily="2" charset="-78"/>
                      </a:endParaRPr>
                    </a:p>
                  </a:txBody>
                  <a:tcPr/>
                </a:tc>
                <a:tc>
                  <a:txBody>
                    <a:bodyPr/>
                    <a:lstStyle/>
                    <a:p>
                      <a:pPr algn="ctr"/>
                      <a:r>
                        <a:rPr lang="fa-IR" b="1" dirty="0" smtClean="0">
                          <a:cs typeface="B Mitra" pitchFamily="2" charset="-78"/>
                        </a:rPr>
                        <a:t>1</a:t>
                      </a:r>
                      <a:endParaRPr lang="en-US" b="1" dirty="0">
                        <a:cs typeface="B Mitra" pitchFamily="2" charset="-78"/>
                      </a:endParaRPr>
                    </a:p>
                  </a:txBody>
                  <a:tcPr/>
                </a:tc>
                <a:tc>
                  <a:txBody>
                    <a:bodyPr/>
                    <a:lstStyle/>
                    <a:p>
                      <a:pPr algn="r" rtl="1"/>
                      <a:r>
                        <a:rPr lang="fa-IR" sz="1800" b="1" kern="1200" baseline="0" dirty="0" smtClean="0">
                          <a:solidFill>
                            <a:schemeClr val="dk1"/>
                          </a:solidFill>
                          <a:latin typeface="+mn-lt"/>
                          <a:ea typeface="+mn-ea"/>
                          <a:cs typeface="B Mitra" pitchFamily="2" charset="-78"/>
                        </a:rPr>
                        <a:t>عدم اجراي تنبيهات جسمي و رواني دانش آموزان</a:t>
                      </a:r>
                      <a:endParaRPr lang="en-US" b="1" dirty="0">
                        <a:cs typeface="B Mitra" pitchFamily="2" charset="-78"/>
                      </a:endParaRPr>
                    </a:p>
                  </a:txBody>
                  <a:tcPr/>
                </a:tc>
              </a:tr>
            </a:tbl>
          </a:graphicData>
        </a:graphic>
      </p:graphicFrame>
    </p:spTree>
    <p:extLst>
      <p:ext uri="{BB962C8B-B14F-4D97-AF65-F5344CB8AC3E}">
        <p14:creationId xmlns:p14="http://schemas.microsoft.com/office/powerpoint/2010/main" val="1419874507"/>
      </p:ext>
    </p:extLst>
  </p:cSld>
  <p:clrMapOvr>
    <a:masterClrMapping/>
  </p:clrMapOvr>
  <p:transition spd="med">
    <p:diamon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766029"/>
              </p:ext>
            </p:extLst>
          </p:nvPr>
        </p:nvGraphicFramePr>
        <p:xfrm>
          <a:off x="457200" y="765175"/>
          <a:ext cx="8229600" cy="5054600"/>
        </p:xfrm>
        <a:graphic>
          <a:graphicData uri="http://schemas.openxmlformats.org/drawingml/2006/table">
            <a:tbl>
              <a:tblPr firstRow="1" bandRow="1">
                <a:tableStyleId>{5C22544A-7EE6-4342-B048-85BDC9FD1C3A}</a:tableStyleId>
              </a:tblPr>
              <a:tblGrid>
                <a:gridCol w="1666528"/>
                <a:gridCol w="720080"/>
                <a:gridCol w="1152128"/>
                <a:gridCol w="4690864"/>
              </a:tblGrid>
              <a:tr h="370840">
                <a:tc>
                  <a:txBody>
                    <a:bodyPr/>
                    <a:lstStyle/>
                    <a:p>
                      <a:endParaRPr lang="en-US" dirty="0">
                        <a:cs typeface="B Mitra" pitchFamily="2" charset="-78"/>
                      </a:endParaRPr>
                    </a:p>
                  </a:txBody>
                  <a:tcPr>
                    <a:solidFill>
                      <a:schemeClr val="tx2">
                        <a:lumMod val="40000"/>
                        <a:lumOff val="60000"/>
                      </a:schemeClr>
                    </a:solidFill>
                  </a:tcPr>
                </a:tc>
                <a:tc>
                  <a:txBody>
                    <a:bodyPr/>
                    <a:lstStyle/>
                    <a:p>
                      <a:endParaRPr lang="en-US" b="1">
                        <a:cs typeface="B Mitra" pitchFamily="2" charset="-78"/>
                      </a:endParaRPr>
                    </a:p>
                  </a:txBody>
                  <a:tcPr>
                    <a:solidFill>
                      <a:schemeClr val="tx2">
                        <a:lumMod val="40000"/>
                        <a:lumOff val="60000"/>
                      </a:schemeClr>
                    </a:solidFill>
                  </a:tcPr>
                </a:tc>
                <a:tc>
                  <a:txBody>
                    <a:bodyPr/>
                    <a:lstStyle/>
                    <a:p>
                      <a:pPr algn="ctr"/>
                      <a:r>
                        <a:rPr lang="fa-IR" b="1" dirty="0" smtClean="0">
                          <a:solidFill>
                            <a:schemeClr val="tx1"/>
                          </a:solidFill>
                          <a:cs typeface="B Mitra" pitchFamily="2" charset="-78"/>
                        </a:rPr>
                        <a:t>10</a:t>
                      </a:r>
                      <a:endParaRPr lang="en-US" b="1" dirty="0">
                        <a:solidFill>
                          <a:schemeClr val="tx1"/>
                        </a:solidFill>
                        <a:cs typeface="B Mitra" pitchFamily="2" charset="-78"/>
                      </a:endParaRPr>
                    </a:p>
                  </a:txBody>
                  <a:tcPr>
                    <a:solidFill>
                      <a:schemeClr val="tx2">
                        <a:lumMod val="40000"/>
                        <a:lumOff val="60000"/>
                      </a:schemeClr>
                    </a:solidFill>
                  </a:tcPr>
                </a:tc>
                <a:tc>
                  <a:txBody>
                    <a:bodyPr/>
                    <a:lstStyle/>
                    <a:p>
                      <a:pPr algn="r" rtl="1"/>
                      <a:r>
                        <a:rPr lang="fa-IR" sz="1800" b="1" kern="1200" baseline="0" dirty="0" smtClean="0">
                          <a:solidFill>
                            <a:sysClr val="windowText" lastClr="000000"/>
                          </a:solidFill>
                          <a:latin typeface="+mn-lt"/>
                          <a:ea typeface="+mn-ea"/>
                          <a:cs typeface="B Mitra" pitchFamily="2" charset="-78"/>
                        </a:rPr>
                        <a:t>8- والدين و جامعه در برنامه هاي ارتقاي سلامت در مدرسه و شبكه داوطلبان سلامت دانش آموزان</a:t>
                      </a:r>
                      <a:endParaRPr lang="en-US" b="1" dirty="0">
                        <a:solidFill>
                          <a:sysClr val="windowText" lastClr="000000"/>
                        </a:solidFill>
                        <a:cs typeface="B Mitra" pitchFamily="2" charset="-78"/>
                      </a:endParaRPr>
                    </a:p>
                  </a:txBody>
                  <a:tcPr>
                    <a:solidFill>
                      <a:schemeClr val="tx2">
                        <a:lumMod val="40000"/>
                        <a:lumOff val="60000"/>
                      </a:schemeClr>
                    </a:solidFill>
                  </a:tcPr>
                </a:tc>
              </a:tr>
              <a:tr h="370840">
                <a:tc>
                  <a:txBody>
                    <a:bodyPr/>
                    <a:lstStyle/>
                    <a:p>
                      <a:endParaRPr lang="en-US">
                        <a:cs typeface="B Mitra" pitchFamily="2" charset="-78"/>
                      </a:endParaRPr>
                    </a:p>
                  </a:txBody>
                  <a:tcPr/>
                </a:tc>
                <a:tc>
                  <a:txBody>
                    <a:bodyPr/>
                    <a:lstStyle/>
                    <a:p>
                      <a:endParaRPr lang="en-US" b="1">
                        <a:cs typeface="B Mitra" pitchFamily="2" charset="-78"/>
                      </a:endParaRPr>
                    </a:p>
                  </a:txBody>
                  <a:tcPr/>
                </a:tc>
                <a:tc>
                  <a:txBody>
                    <a:bodyPr/>
                    <a:lstStyle/>
                    <a:p>
                      <a:pPr algn="ctr"/>
                      <a:r>
                        <a:rPr lang="fa-IR" b="1" dirty="0" smtClean="0">
                          <a:cs typeface="B Mitra" pitchFamily="2" charset="-78"/>
                        </a:rPr>
                        <a:t>2</a:t>
                      </a:r>
                      <a:endParaRPr lang="en-US" b="1" dirty="0">
                        <a:cs typeface="B Mitra" pitchFamily="2" charset="-78"/>
                      </a:endParaRPr>
                    </a:p>
                  </a:txBody>
                  <a:tcPr/>
                </a:tc>
                <a:tc>
                  <a:txBody>
                    <a:bodyPr/>
                    <a:lstStyle/>
                    <a:p>
                      <a:pPr algn="r" rtl="1"/>
                      <a:r>
                        <a:rPr lang="fa-IR" sz="1800" b="1" kern="1200" baseline="0" dirty="0" smtClean="0">
                          <a:solidFill>
                            <a:schemeClr val="dk1"/>
                          </a:solidFill>
                          <a:latin typeface="+mn-lt"/>
                          <a:ea typeface="+mn-ea"/>
                          <a:cs typeface="B Mitra" pitchFamily="2" charset="-78"/>
                        </a:rPr>
                        <a:t>پيگيري مسائل سلامت مدرسه در انجمن اولياء و مربيان</a:t>
                      </a:r>
                      <a:endParaRPr lang="en-US" b="1" dirty="0">
                        <a:cs typeface="B Mitra" pitchFamily="2" charset="-78"/>
                      </a:endParaRPr>
                    </a:p>
                  </a:txBody>
                  <a:tcPr/>
                </a:tc>
              </a:tr>
              <a:tr h="370840">
                <a:tc>
                  <a:txBody>
                    <a:bodyPr/>
                    <a:lstStyle/>
                    <a:p>
                      <a:endParaRPr lang="en-US" dirty="0">
                        <a:cs typeface="B Mitra" pitchFamily="2" charset="-78"/>
                      </a:endParaRPr>
                    </a:p>
                  </a:txBody>
                  <a:tcPr/>
                </a:tc>
                <a:tc>
                  <a:txBody>
                    <a:bodyPr/>
                    <a:lstStyle/>
                    <a:p>
                      <a:endParaRPr lang="en-US" b="1" dirty="0">
                        <a:cs typeface="B Mitra" pitchFamily="2" charset="-78"/>
                      </a:endParaRPr>
                    </a:p>
                  </a:txBody>
                  <a:tcPr/>
                </a:tc>
                <a:tc>
                  <a:txBody>
                    <a:bodyPr/>
                    <a:lstStyle/>
                    <a:p>
                      <a:pPr algn="ctr"/>
                      <a:r>
                        <a:rPr lang="fa-IR" b="1" dirty="0" smtClean="0">
                          <a:cs typeface="B Mitra" pitchFamily="2" charset="-78"/>
                        </a:rPr>
                        <a:t>1</a:t>
                      </a:r>
                      <a:endParaRPr lang="en-US" b="1" dirty="0">
                        <a:cs typeface="B Mitra" pitchFamily="2" charset="-78"/>
                      </a:endParaRPr>
                    </a:p>
                  </a:txBody>
                  <a:tcPr/>
                </a:tc>
                <a:tc>
                  <a:txBody>
                    <a:bodyPr/>
                    <a:lstStyle/>
                    <a:p>
                      <a:pPr algn="r" rtl="1"/>
                      <a:r>
                        <a:rPr lang="fa-IR" sz="1800" b="1" kern="1200" baseline="0" dirty="0" smtClean="0">
                          <a:solidFill>
                            <a:schemeClr val="dk1"/>
                          </a:solidFill>
                          <a:latin typeface="+mn-lt"/>
                          <a:ea typeface="+mn-ea"/>
                          <a:cs typeface="B Mitra" pitchFamily="2" charset="-78"/>
                        </a:rPr>
                        <a:t>جلب مشاركت و پشتيباني سازمان ها، انجمن هاي محلي، خيرين و... ازمدرسه مروج سلامت (مالي، نيروي انساني،...)</a:t>
                      </a:r>
                      <a:endParaRPr lang="en-US" b="1" dirty="0">
                        <a:cs typeface="B Mitra" pitchFamily="2" charset="-78"/>
                      </a:endParaRPr>
                    </a:p>
                  </a:txBody>
                  <a:tcPr/>
                </a:tc>
              </a:tr>
              <a:tr h="370840">
                <a:tc>
                  <a:txBody>
                    <a:bodyPr/>
                    <a:lstStyle/>
                    <a:p>
                      <a:endParaRPr lang="en-US">
                        <a:cs typeface="B Mitra" pitchFamily="2" charset="-78"/>
                      </a:endParaRPr>
                    </a:p>
                  </a:txBody>
                  <a:tcPr/>
                </a:tc>
                <a:tc>
                  <a:txBody>
                    <a:bodyPr/>
                    <a:lstStyle/>
                    <a:p>
                      <a:endParaRPr lang="en-US" b="1">
                        <a:cs typeface="B Mitra" pitchFamily="2" charset="-78"/>
                      </a:endParaRPr>
                    </a:p>
                  </a:txBody>
                  <a:tcPr/>
                </a:tc>
                <a:tc>
                  <a:txBody>
                    <a:bodyPr/>
                    <a:lstStyle/>
                    <a:p>
                      <a:pPr algn="ctr"/>
                      <a:r>
                        <a:rPr lang="fa-IR" b="1" dirty="0" smtClean="0">
                          <a:cs typeface="B Mitra" pitchFamily="2" charset="-78"/>
                        </a:rPr>
                        <a:t>1</a:t>
                      </a:r>
                      <a:endParaRPr lang="en-US" b="1" dirty="0">
                        <a:cs typeface="B Mitra" pitchFamily="2" charset="-78"/>
                      </a:endParaRPr>
                    </a:p>
                  </a:txBody>
                  <a:tcPr/>
                </a:tc>
                <a:tc>
                  <a:txBody>
                    <a:bodyPr/>
                    <a:lstStyle/>
                    <a:p>
                      <a:pPr algn="r" rtl="1"/>
                      <a:r>
                        <a:rPr lang="fa-IR" sz="1800" b="1" kern="1200" baseline="0" dirty="0" smtClean="0">
                          <a:solidFill>
                            <a:schemeClr val="dk1"/>
                          </a:solidFill>
                          <a:latin typeface="+mn-lt"/>
                          <a:ea typeface="+mn-ea"/>
                          <a:cs typeface="B Mitra" pitchFamily="2" charset="-78"/>
                        </a:rPr>
                        <a:t>اجرا برنامه ها ي آموزش سلامت براي خانواده هاي دانش آموزان و اعضاي جامعه پيرامون و مرتبط با مدرسه</a:t>
                      </a:r>
                      <a:endParaRPr lang="en-US" b="1" dirty="0">
                        <a:cs typeface="B Mitra" pitchFamily="2" charset="-78"/>
                      </a:endParaRPr>
                    </a:p>
                  </a:txBody>
                  <a:tcPr/>
                </a:tc>
              </a:tr>
              <a:tr h="370840">
                <a:tc>
                  <a:txBody>
                    <a:bodyPr/>
                    <a:lstStyle/>
                    <a:p>
                      <a:endParaRPr lang="en-US">
                        <a:cs typeface="B Mitra" pitchFamily="2" charset="-78"/>
                      </a:endParaRPr>
                    </a:p>
                  </a:txBody>
                  <a:tcPr/>
                </a:tc>
                <a:tc>
                  <a:txBody>
                    <a:bodyPr/>
                    <a:lstStyle/>
                    <a:p>
                      <a:endParaRPr lang="en-US" b="1">
                        <a:cs typeface="B Mitra" pitchFamily="2" charset="-78"/>
                      </a:endParaRPr>
                    </a:p>
                  </a:txBody>
                  <a:tcPr/>
                </a:tc>
                <a:tc>
                  <a:txBody>
                    <a:bodyPr/>
                    <a:lstStyle/>
                    <a:p>
                      <a:pPr algn="ctr"/>
                      <a:r>
                        <a:rPr lang="fa-IR" b="1" dirty="0" smtClean="0">
                          <a:cs typeface="B Mitra" pitchFamily="2" charset="-78"/>
                        </a:rPr>
                        <a:t>2</a:t>
                      </a:r>
                      <a:endParaRPr lang="en-US" b="1" dirty="0">
                        <a:cs typeface="B Mitra" pitchFamily="2" charset="-78"/>
                      </a:endParaRPr>
                    </a:p>
                  </a:txBody>
                  <a:tcPr/>
                </a:tc>
                <a:tc>
                  <a:txBody>
                    <a:bodyPr/>
                    <a:lstStyle/>
                    <a:p>
                      <a:pPr algn="r" rtl="1"/>
                      <a:r>
                        <a:rPr lang="fa-IR" sz="1800" b="1" kern="1200" baseline="0" dirty="0" smtClean="0">
                          <a:solidFill>
                            <a:schemeClr val="dk1"/>
                          </a:solidFill>
                          <a:latin typeface="+mn-lt"/>
                          <a:ea typeface="+mn-ea"/>
                          <a:cs typeface="B Mitra" pitchFamily="2" charset="-78"/>
                        </a:rPr>
                        <a:t>وجود تيم بهداشتياران آموزش ديده در مدرسه (در 5 گروه اصلي)</a:t>
                      </a:r>
                      <a:endParaRPr lang="en-US" b="1" dirty="0">
                        <a:cs typeface="B Mitra" pitchFamily="2" charset="-78"/>
                      </a:endParaRPr>
                    </a:p>
                  </a:txBody>
                  <a:tcPr/>
                </a:tc>
              </a:tr>
              <a:tr h="370840">
                <a:tc>
                  <a:txBody>
                    <a:bodyPr/>
                    <a:lstStyle/>
                    <a:p>
                      <a:endParaRPr lang="en-US">
                        <a:cs typeface="B Mitra" pitchFamily="2" charset="-78"/>
                      </a:endParaRPr>
                    </a:p>
                  </a:txBody>
                  <a:tcPr/>
                </a:tc>
                <a:tc>
                  <a:txBody>
                    <a:bodyPr/>
                    <a:lstStyle/>
                    <a:p>
                      <a:endParaRPr lang="en-US" b="1">
                        <a:cs typeface="B Mitra" pitchFamily="2" charset="-78"/>
                      </a:endParaRPr>
                    </a:p>
                  </a:txBody>
                  <a:tcPr/>
                </a:tc>
                <a:tc>
                  <a:txBody>
                    <a:bodyPr/>
                    <a:lstStyle/>
                    <a:p>
                      <a:pPr algn="ctr"/>
                      <a:r>
                        <a:rPr lang="fa-IR" b="1" dirty="0" smtClean="0">
                          <a:cs typeface="B Mitra" pitchFamily="2" charset="-78"/>
                        </a:rPr>
                        <a:t>1</a:t>
                      </a:r>
                      <a:endParaRPr lang="en-US" b="1" dirty="0">
                        <a:cs typeface="B Mitra" pitchFamily="2" charset="-78"/>
                      </a:endParaRPr>
                    </a:p>
                  </a:txBody>
                  <a:tcPr/>
                </a:tc>
                <a:tc>
                  <a:txBody>
                    <a:bodyPr/>
                    <a:lstStyle/>
                    <a:p>
                      <a:pPr algn="r" rtl="1"/>
                      <a:r>
                        <a:rPr lang="fa-IR" sz="1800" b="1" kern="1200" baseline="0" dirty="0" smtClean="0">
                          <a:solidFill>
                            <a:schemeClr val="dk1"/>
                          </a:solidFill>
                          <a:latin typeface="+mn-lt"/>
                          <a:ea typeface="+mn-ea"/>
                          <a:cs typeface="B Mitra" pitchFamily="2" charset="-78"/>
                        </a:rPr>
                        <a:t>اقدامات مؤثر در ارتقاء فعاليت بهداشتياران</a:t>
                      </a:r>
                      <a:endParaRPr lang="en-US" b="1" dirty="0">
                        <a:cs typeface="B Mitra" pitchFamily="2" charset="-78"/>
                      </a:endParaRPr>
                    </a:p>
                  </a:txBody>
                  <a:tcPr/>
                </a:tc>
              </a:tr>
              <a:tr h="370840">
                <a:tc>
                  <a:txBody>
                    <a:bodyPr/>
                    <a:lstStyle/>
                    <a:p>
                      <a:endParaRPr lang="en-US">
                        <a:cs typeface="B Mitra" pitchFamily="2" charset="-78"/>
                      </a:endParaRPr>
                    </a:p>
                  </a:txBody>
                  <a:tcPr/>
                </a:tc>
                <a:tc>
                  <a:txBody>
                    <a:bodyPr/>
                    <a:lstStyle/>
                    <a:p>
                      <a:endParaRPr lang="en-US" b="1">
                        <a:cs typeface="B Mitra" pitchFamily="2" charset="-78"/>
                      </a:endParaRPr>
                    </a:p>
                  </a:txBody>
                  <a:tcPr/>
                </a:tc>
                <a:tc>
                  <a:txBody>
                    <a:bodyPr/>
                    <a:lstStyle/>
                    <a:p>
                      <a:pPr algn="ctr"/>
                      <a:r>
                        <a:rPr lang="fa-IR" b="1" dirty="0" smtClean="0">
                          <a:cs typeface="B Mitra" pitchFamily="2" charset="-78"/>
                        </a:rPr>
                        <a:t>1</a:t>
                      </a:r>
                      <a:endParaRPr lang="en-US" b="1" dirty="0">
                        <a:cs typeface="B Mitra" pitchFamily="2" charset="-78"/>
                      </a:endParaRPr>
                    </a:p>
                  </a:txBody>
                  <a:tcPr/>
                </a:tc>
                <a:tc>
                  <a:txBody>
                    <a:bodyPr/>
                    <a:lstStyle/>
                    <a:p>
                      <a:pPr algn="r" rtl="1"/>
                      <a:r>
                        <a:rPr lang="fa-IR" sz="1800" b="1" kern="1200" baseline="0" dirty="0" smtClean="0">
                          <a:solidFill>
                            <a:schemeClr val="dk1"/>
                          </a:solidFill>
                          <a:latin typeface="+mn-lt"/>
                          <a:ea typeface="+mn-ea"/>
                          <a:cs typeface="B Mitra" pitchFamily="2" charset="-78"/>
                        </a:rPr>
                        <a:t>فعال بودن شبكه داوطلبان سلامت دانش آموزي در مدرسه</a:t>
                      </a:r>
                      <a:endParaRPr lang="en-US" b="1" dirty="0">
                        <a:cs typeface="B Mitra" pitchFamily="2" charset="-78"/>
                      </a:endParaRPr>
                    </a:p>
                  </a:txBody>
                  <a:tcPr/>
                </a:tc>
              </a:tr>
              <a:tr h="370840">
                <a:tc>
                  <a:txBody>
                    <a:bodyPr/>
                    <a:lstStyle/>
                    <a:p>
                      <a:endParaRPr lang="en-US" dirty="0"/>
                    </a:p>
                  </a:txBody>
                  <a:tcPr/>
                </a:tc>
                <a:tc>
                  <a:txBody>
                    <a:bodyPr/>
                    <a:lstStyle/>
                    <a:p>
                      <a:endParaRPr lang="en-US" b="1">
                        <a:cs typeface="B Mitra" pitchFamily="2" charset="-78"/>
                      </a:endParaRPr>
                    </a:p>
                  </a:txBody>
                  <a:tcPr/>
                </a:tc>
                <a:tc>
                  <a:txBody>
                    <a:bodyPr/>
                    <a:lstStyle/>
                    <a:p>
                      <a:pPr algn="ctr"/>
                      <a:r>
                        <a:rPr lang="fa-IR" b="1" dirty="0" smtClean="0">
                          <a:solidFill>
                            <a:schemeClr val="tx1"/>
                          </a:solidFill>
                          <a:cs typeface="B Mitra" pitchFamily="2" charset="-78"/>
                        </a:rPr>
                        <a:t>1</a:t>
                      </a:r>
                      <a:endParaRPr lang="en-US" b="1" dirty="0">
                        <a:solidFill>
                          <a:schemeClr val="tx1"/>
                        </a:solidFill>
                        <a:cs typeface="B Mitra" pitchFamily="2" charset="-78"/>
                      </a:endParaRPr>
                    </a:p>
                  </a:txBody>
                  <a:tcPr/>
                </a:tc>
                <a:tc>
                  <a:txBody>
                    <a:bodyPr/>
                    <a:lstStyle/>
                    <a:p>
                      <a:pPr algn="r" rtl="1"/>
                      <a:r>
                        <a:rPr lang="fa-IR" sz="1800" b="1" kern="1200" baseline="0" dirty="0" smtClean="0">
                          <a:solidFill>
                            <a:schemeClr val="tx1"/>
                          </a:solidFill>
                          <a:latin typeface="+mn-lt"/>
                          <a:ea typeface="+mn-ea"/>
                          <a:cs typeface="B Mitra" pitchFamily="2" charset="-78"/>
                        </a:rPr>
                        <a:t>آموزش سلامت توسط همسالان آموزش دهنده</a:t>
                      </a:r>
                      <a:endParaRPr lang="en-US" b="1" dirty="0">
                        <a:solidFill>
                          <a:schemeClr val="tx1"/>
                        </a:solidFill>
                        <a:cs typeface="B Mitra" pitchFamily="2" charset="-78"/>
                      </a:endParaRPr>
                    </a:p>
                  </a:txBody>
                  <a:tcPr/>
                </a:tc>
              </a:tr>
              <a:tr h="370840">
                <a:tc>
                  <a:txBody>
                    <a:bodyPr/>
                    <a:lstStyle/>
                    <a:p>
                      <a:endParaRPr lang="en-US"/>
                    </a:p>
                  </a:txBody>
                  <a:tcPr/>
                </a:tc>
                <a:tc>
                  <a:txBody>
                    <a:bodyPr/>
                    <a:lstStyle/>
                    <a:p>
                      <a:endParaRPr lang="en-US" b="1">
                        <a:cs typeface="B Mitra" pitchFamily="2" charset="-78"/>
                      </a:endParaRPr>
                    </a:p>
                  </a:txBody>
                  <a:tcPr/>
                </a:tc>
                <a:tc>
                  <a:txBody>
                    <a:bodyPr/>
                    <a:lstStyle/>
                    <a:p>
                      <a:pPr algn="ctr"/>
                      <a:r>
                        <a:rPr lang="fa-IR" b="1" dirty="0" smtClean="0">
                          <a:cs typeface="B Mitra" pitchFamily="2" charset="-78"/>
                        </a:rPr>
                        <a:t>1</a:t>
                      </a:r>
                      <a:endParaRPr lang="en-US" b="1" dirty="0">
                        <a:cs typeface="B Mitra" pitchFamily="2" charset="-78"/>
                      </a:endParaRPr>
                    </a:p>
                  </a:txBody>
                  <a:tcPr/>
                </a:tc>
                <a:tc>
                  <a:txBody>
                    <a:bodyPr/>
                    <a:lstStyle/>
                    <a:p>
                      <a:pPr algn="r" rtl="1"/>
                      <a:r>
                        <a:rPr lang="fa-IR" sz="1800" b="1" kern="1200" baseline="0" dirty="0" smtClean="0">
                          <a:solidFill>
                            <a:schemeClr val="dk1"/>
                          </a:solidFill>
                          <a:latin typeface="+mn-lt"/>
                          <a:ea typeface="+mn-ea"/>
                          <a:cs typeface="B Mitra" pitchFamily="2" charset="-78"/>
                        </a:rPr>
                        <a:t>فعال بودن شوراي دانش آموزي در مسائل مربوط به سلامت مدرسه</a:t>
                      </a:r>
                      <a:endParaRPr lang="en-US" b="1" dirty="0">
                        <a:cs typeface="B Mitra" pitchFamily="2" charset="-78"/>
                      </a:endParaRPr>
                    </a:p>
                  </a:txBody>
                  <a:tcPr/>
                </a:tc>
              </a:tr>
              <a:tr h="370840">
                <a:tc>
                  <a:txBody>
                    <a:bodyPr/>
                    <a:lstStyle/>
                    <a:p>
                      <a:endParaRPr lang="en-US"/>
                    </a:p>
                  </a:txBody>
                  <a:tcPr/>
                </a:tc>
                <a:tc>
                  <a:txBody>
                    <a:bodyPr/>
                    <a:lstStyle/>
                    <a:p>
                      <a:endParaRPr lang="en-US" b="1">
                        <a:cs typeface="B Mitra" pitchFamily="2" charset="-78"/>
                      </a:endParaRPr>
                    </a:p>
                  </a:txBody>
                  <a:tcPr/>
                </a:tc>
                <a:tc>
                  <a:txBody>
                    <a:bodyPr/>
                    <a:lstStyle/>
                    <a:p>
                      <a:pPr algn="ctr"/>
                      <a:r>
                        <a:rPr lang="fa-IR" sz="1800" b="1" kern="1200" baseline="0" dirty="0" smtClean="0">
                          <a:solidFill>
                            <a:schemeClr val="dk1"/>
                          </a:solidFill>
                          <a:latin typeface="+mn-lt"/>
                          <a:ea typeface="+mn-ea"/>
                          <a:cs typeface="B Mitra" pitchFamily="2" charset="-78"/>
                        </a:rPr>
                        <a:t>100</a:t>
                      </a:r>
                      <a:endParaRPr lang="en-US" b="1" dirty="0">
                        <a:cs typeface="B Mitra" pitchFamily="2" charset="-78"/>
                      </a:endParaRPr>
                    </a:p>
                  </a:txBody>
                  <a:tcPr/>
                </a:tc>
                <a:tc>
                  <a:txBody>
                    <a:bodyPr/>
                    <a:lstStyle/>
                    <a:p>
                      <a:pPr algn="r" rtl="1"/>
                      <a:r>
                        <a:rPr lang="fa-IR" sz="1800" b="1" kern="1200" baseline="0" dirty="0" smtClean="0">
                          <a:solidFill>
                            <a:schemeClr val="dk1"/>
                          </a:solidFill>
                          <a:latin typeface="+mn-lt"/>
                          <a:ea typeface="+mn-ea"/>
                          <a:cs typeface="B Mitra" pitchFamily="2" charset="-78"/>
                        </a:rPr>
                        <a:t>جمع</a:t>
                      </a:r>
                      <a:endParaRPr lang="en-US" b="1" dirty="0">
                        <a:cs typeface="B Mitra" pitchFamily="2" charset="-78"/>
                      </a:endParaRPr>
                    </a:p>
                  </a:txBody>
                  <a:tcPr/>
                </a:tc>
              </a:tr>
            </a:tbl>
          </a:graphicData>
        </a:graphic>
      </p:graphicFrame>
    </p:spTree>
    <p:extLst>
      <p:ext uri="{BB962C8B-B14F-4D97-AF65-F5344CB8AC3E}">
        <p14:creationId xmlns:p14="http://schemas.microsoft.com/office/powerpoint/2010/main" val="1820414727"/>
      </p:ext>
    </p:extLst>
  </p:cSld>
  <p:clrMapOvr>
    <a:masterClrMapping/>
  </p:clrMapOvr>
  <p:transition spd="med">
    <p:diamon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609600"/>
            <a:ext cx="7543800" cy="747698"/>
          </a:xfrm>
        </p:spPr>
        <p:txBody>
          <a:bodyPr>
            <a:normAutofit fontScale="90000"/>
          </a:bodyPr>
          <a:lstStyle/>
          <a:p>
            <a:pPr algn="ctr"/>
            <a:r>
              <a:rPr lang="fa-IR" sz="2800" smtClean="0">
                <a:solidFill>
                  <a:srgbClr val="FF0000"/>
                </a:solidFill>
              </a:rPr>
              <a:t>فرآيند ارزيابي واعطاي نشان به مدارس </a:t>
            </a:r>
            <a:r>
              <a:rPr lang="en-US" sz="2800" smtClean="0">
                <a:solidFill>
                  <a:srgbClr val="FF0000"/>
                </a:solidFill>
              </a:rPr>
              <a:t/>
            </a:r>
            <a:br>
              <a:rPr lang="en-US" sz="2800" smtClean="0">
                <a:solidFill>
                  <a:srgbClr val="FF0000"/>
                </a:solidFill>
              </a:rPr>
            </a:br>
            <a:endParaRPr lang="fa-IR" sz="2800">
              <a:solidFill>
                <a:srgbClr val="FF0000"/>
              </a:solidFill>
            </a:endParaRPr>
          </a:p>
        </p:txBody>
      </p:sp>
      <p:sp>
        <p:nvSpPr>
          <p:cNvPr id="7" name="Text Placeholder 6"/>
          <p:cNvSpPr>
            <a:spLocks noGrp="1"/>
          </p:cNvSpPr>
          <p:nvPr>
            <p:ph type="body" sz="half" idx="3"/>
          </p:nvPr>
        </p:nvSpPr>
        <p:spPr>
          <a:xfrm>
            <a:off x="914400" y="1500174"/>
            <a:ext cx="7543800" cy="4229112"/>
          </a:xfrm>
        </p:spPr>
        <p:txBody>
          <a:bodyPr>
            <a:normAutofit/>
          </a:bodyPr>
          <a:lstStyle/>
          <a:p>
            <a:pPr algn="just">
              <a:lnSpc>
                <a:spcPct val="130000"/>
              </a:lnSpc>
            </a:pPr>
            <a:r>
              <a:rPr lang="fa-IR" sz="1800" dirty="0" smtClean="0"/>
              <a:t>بعد از انتخاب مدارس، چک لیست ممیزی داخلی در اختیار مدرسه قرار داده خواهد شد. این چک لیست توسط تیم ممیزی مدرسه تکمیل و نتیجه به مرکز بهداشتی درمانی اطلاع داده می شود. این مرکز موظف است چک لیست را بررسی و اولین ممیزی خارجی را با استفاده از چک لیست های مربوطه انجام دهد. در صورت عدم کسب حداقل امتیاز لازم(حداقل 55 امتیازاز 100 امتیاز کل)، به مدرسه فرصت داده می شود تا برای رفع مشکلات </a:t>
            </a:r>
            <a:r>
              <a:rPr lang="fa-IR" sz="1800" smtClean="0"/>
              <a:t>اقدام نماید </a:t>
            </a:r>
            <a:r>
              <a:rPr lang="fa-IR" sz="1800" dirty="0" smtClean="0"/>
              <a:t>و به دنبال آن ممیزی خارجی نهایی انجام خواهد شد. پس از انجام ممیزی خارجی نهایی و در صورت کسب حداقل 55 امتیاز، مدرسه به عنوان مروج سلامت شناخته شده و به ترتیب زیر رتبه بندی خواهد شد. (در تمام مراحل فوق دو طرف باید با یکدیگر همکاری نموده و در تعامل باشند) </a:t>
            </a:r>
            <a:endParaRPr lang="en-US" sz="1800" dirty="0" smtClean="0"/>
          </a:p>
          <a:p>
            <a:pPr algn="just">
              <a:lnSpc>
                <a:spcPct val="130000"/>
              </a:lnSpc>
            </a:pPr>
            <a:endParaRPr lang="fa-IR" sz="1800" dirty="0"/>
          </a:p>
        </p:txBody>
      </p:sp>
    </p:spTree>
  </p:cSld>
  <p:clrMapOvr>
    <a:masterClrMapping/>
  </p:clrMapOvr>
  <p:transition spd="med">
    <p:strips dir="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543800" cy="604822"/>
          </a:xfrm>
        </p:spPr>
        <p:txBody>
          <a:bodyPr>
            <a:normAutofit fontScale="90000"/>
          </a:bodyPr>
          <a:lstStyle/>
          <a:p>
            <a:pPr algn="ctr"/>
            <a:r>
              <a:rPr lang="fa-IR" smtClean="0">
                <a:solidFill>
                  <a:srgbClr val="FF0000"/>
                </a:solidFill>
              </a:rPr>
              <a:t>اعطای ستاره</a:t>
            </a:r>
            <a:endParaRPr lang="fa-IR">
              <a:solidFill>
                <a:srgbClr val="FF0000"/>
              </a:solidFill>
            </a:endParaRPr>
          </a:p>
        </p:txBody>
      </p:sp>
      <p:sp>
        <p:nvSpPr>
          <p:cNvPr id="5" name="Text Placeholder 4"/>
          <p:cNvSpPr>
            <a:spLocks noGrp="1"/>
          </p:cNvSpPr>
          <p:nvPr>
            <p:ph type="body" sz="half" idx="3"/>
          </p:nvPr>
        </p:nvSpPr>
        <p:spPr>
          <a:xfrm>
            <a:off x="914400" y="1785926"/>
            <a:ext cx="7543800" cy="4157674"/>
          </a:xfrm>
        </p:spPr>
        <p:txBody>
          <a:bodyPr>
            <a:normAutofit fontScale="92500"/>
          </a:bodyPr>
          <a:lstStyle/>
          <a:p>
            <a:pPr lvl="0">
              <a:lnSpc>
                <a:spcPct val="200000"/>
              </a:lnSpc>
            </a:pPr>
            <a:r>
              <a:rPr lang="fa-IR" sz="2000" b="1" smtClean="0"/>
              <a:t>مدرسه مروج سلامت 5 ستاره........................  100-91 امتیاز</a:t>
            </a:r>
            <a:endParaRPr lang="en-US" sz="2000" b="1" smtClean="0"/>
          </a:p>
          <a:p>
            <a:pPr lvl="0">
              <a:lnSpc>
                <a:spcPct val="200000"/>
              </a:lnSpc>
            </a:pPr>
            <a:r>
              <a:rPr lang="fa-IR" sz="2000" b="1" smtClean="0"/>
              <a:t>مدرسه مروج سلامت 4 ستاره........................  90-82 امتیاز</a:t>
            </a:r>
            <a:endParaRPr lang="en-US" sz="2000" b="1" smtClean="0"/>
          </a:p>
          <a:p>
            <a:pPr lvl="0">
              <a:lnSpc>
                <a:spcPct val="200000"/>
              </a:lnSpc>
            </a:pPr>
            <a:r>
              <a:rPr lang="fa-IR" sz="2000" b="1" smtClean="0"/>
              <a:t>مدرسه مروج سلامت 3 ستاره........................  81-73 امتیاز</a:t>
            </a:r>
            <a:endParaRPr lang="en-US" sz="2000" b="1" smtClean="0"/>
          </a:p>
          <a:p>
            <a:pPr lvl="0">
              <a:lnSpc>
                <a:spcPct val="200000"/>
              </a:lnSpc>
            </a:pPr>
            <a:r>
              <a:rPr lang="fa-IR" sz="2000" b="1" smtClean="0"/>
              <a:t>مدرسه مروج سلامت 2 ستاره........................  72-64 امتیاز</a:t>
            </a:r>
            <a:endParaRPr lang="en-US" sz="2000" b="1" smtClean="0"/>
          </a:p>
          <a:p>
            <a:pPr lvl="0">
              <a:lnSpc>
                <a:spcPct val="200000"/>
              </a:lnSpc>
            </a:pPr>
            <a:r>
              <a:rPr lang="fa-IR" sz="2000" b="1" smtClean="0"/>
              <a:t>مدرسه مروج سلامت 1 ستاره........................  63-55 امتیاز</a:t>
            </a:r>
            <a:endParaRPr lang="en-US" sz="2000" b="1" smtClean="0"/>
          </a:p>
          <a:p>
            <a:pPr>
              <a:lnSpc>
                <a:spcPct val="200000"/>
              </a:lnSpc>
            </a:pPr>
            <a:endParaRPr lang="fa-IR" sz="2000" b="1"/>
          </a:p>
        </p:txBody>
      </p:sp>
    </p:spTree>
  </p:cSld>
  <p:clrMapOvr>
    <a:masterClrMapping/>
  </p:clrMapOvr>
  <p:transition spd="med">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28662" y="714356"/>
            <a:ext cx="7543800" cy="1143000"/>
          </a:xfrm>
        </p:spPr>
        <p:txBody>
          <a:bodyPr>
            <a:normAutofit fontScale="90000"/>
          </a:bodyPr>
          <a:lstStyle/>
          <a:p>
            <a:pPr algn="ctr"/>
            <a:r>
              <a:rPr lang="fa-IR" smtClean="0">
                <a:solidFill>
                  <a:srgbClr val="C00000"/>
                </a:solidFill>
              </a:rPr>
              <a:t>مدارس مروج سلامت</a:t>
            </a:r>
            <a:r>
              <a:rPr lang="en-US" smtClean="0">
                <a:solidFill>
                  <a:srgbClr val="C00000"/>
                </a:solidFill>
              </a:rPr>
              <a:t>(HPS)</a:t>
            </a:r>
            <a:r>
              <a:rPr lang="fa-IR" smtClean="0">
                <a:solidFill>
                  <a:srgbClr val="C00000"/>
                </a:solidFill>
              </a:rPr>
              <a:t/>
            </a:r>
            <a:br>
              <a:rPr lang="fa-IR" smtClean="0">
                <a:solidFill>
                  <a:srgbClr val="C00000"/>
                </a:solidFill>
              </a:rPr>
            </a:br>
            <a:endParaRPr lang="fa-IR"/>
          </a:p>
        </p:txBody>
      </p:sp>
      <p:sp>
        <p:nvSpPr>
          <p:cNvPr id="6" name="Text Placeholder 5"/>
          <p:cNvSpPr>
            <a:spLocks noGrp="1"/>
          </p:cNvSpPr>
          <p:nvPr>
            <p:ph type="body" sz="half" idx="3"/>
          </p:nvPr>
        </p:nvSpPr>
        <p:spPr>
          <a:xfrm>
            <a:off x="914400" y="2071678"/>
            <a:ext cx="7543800" cy="3429024"/>
          </a:xfrm>
        </p:spPr>
        <p:txBody>
          <a:bodyPr>
            <a:normAutofit fontScale="92500" lnSpcReduction="20000"/>
          </a:bodyPr>
          <a:lstStyle/>
          <a:p>
            <a:pPr algn="ctr">
              <a:lnSpc>
                <a:spcPct val="150000"/>
              </a:lnSpc>
              <a:buNone/>
            </a:pPr>
            <a:r>
              <a:rPr lang="fa-IR" b="1" smtClean="0">
                <a:solidFill>
                  <a:srgbClr val="002060"/>
                </a:solidFill>
              </a:rPr>
              <a:t>مکان هایی هستند که در آن </a:t>
            </a:r>
            <a:endParaRPr lang="en-US" b="1" smtClean="0">
              <a:solidFill>
                <a:srgbClr val="002060"/>
              </a:solidFill>
            </a:endParaRPr>
          </a:p>
          <a:p>
            <a:pPr algn="ctr">
              <a:lnSpc>
                <a:spcPct val="150000"/>
              </a:lnSpc>
              <a:buNone/>
            </a:pPr>
            <a:r>
              <a:rPr lang="fa-IR" b="1" smtClean="0">
                <a:solidFill>
                  <a:srgbClr val="FF0000"/>
                </a:solidFill>
              </a:rPr>
              <a:t>تمام جامعه </a:t>
            </a:r>
            <a:endParaRPr lang="en-US" b="1" smtClean="0">
              <a:solidFill>
                <a:srgbClr val="FF0000"/>
              </a:solidFill>
            </a:endParaRPr>
          </a:p>
          <a:p>
            <a:pPr algn="ctr">
              <a:lnSpc>
                <a:spcPct val="150000"/>
              </a:lnSpc>
              <a:buNone/>
            </a:pPr>
            <a:r>
              <a:rPr lang="fa-IR" b="1" smtClean="0">
                <a:solidFill>
                  <a:srgbClr val="002060"/>
                </a:solidFill>
              </a:rPr>
              <a:t>به منظور فراهم نمودن تجارب و ساختار های مثبت و ادغام یافته که سلامت دانش آموزان را ارتقاء می دهد، دست در دست یکدیگر فعالیت می کنند.</a:t>
            </a:r>
          </a:p>
          <a:p>
            <a:endParaRPr lang="fa-IR"/>
          </a:p>
        </p:txBody>
      </p:sp>
    </p:spTree>
  </p:cSld>
  <p:clrMapOvr>
    <a:masterClrMapping/>
  </p:clrMapOvr>
  <p:transition spd="med">
    <p:circl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smtClean="0">
                <a:solidFill>
                  <a:srgbClr val="FF0000"/>
                </a:solidFill>
              </a:rPr>
              <a:t>توجه </a:t>
            </a:r>
            <a:r>
              <a:rPr lang="en-US" smtClean="0">
                <a:solidFill>
                  <a:srgbClr val="FF0000"/>
                </a:solidFill>
              </a:rPr>
              <a:t/>
            </a:r>
            <a:br>
              <a:rPr lang="en-US" smtClean="0">
                <a:solidFill>
                  <a:srgbClr val="FF0000"/>
                </a:solidFill>
              </a:rPr>
            </a:br>
            <a:endParaRPr lang="fa-IR">
              <a:solidFill>
                <a:srgbClr val="FF0000"/>
              </a:solidFill>
            </a:endParaRPr>
          </a:p>
        </p:txBody>
      </p:sp>
      <p:sp>
        <p:nvSpPr>
          <p:cNvPr id="5" name="Text Placeholder 4"/>
          <p:cNvSpPr>
            <a:spLocks noGrp="1"/>
          </p:cNvSpPr>
          <p:nvPr>
            <p:ph type="body" sz="half" idx="3"/>
          </p:nvPr>
        </p:nvSpPr>
        <p:spPr>
          <a:xfrm>
            <a:off x="914400" y="1643050"/>
            <a:ext cx="7543800" cy="4300550"/>
          </a:xfrm>
        </p:spPr>
        <p:txBody>
          <a:bodyPr>
            <a:normAutofit/>
          </a:bodyPr>
          <a:lstStyle/>
          <a:p>
            <a:pPr lvl="0">
              <a:lnSpc>
                <a:spcPct val="200000"/>
              </a:lnSpc>
            </a:pPr>
            <a:r>
              <a:rPr lang="fa-IR" sz="2000" b="1" smtClean="0"/>
              <a:t>این فرآیند هر سال تکرار خواهد شد و اعطای مجدد نشان به کسب امتیاز لازم در ممیزی خارجی نهایی وابسته است.</a:t>
            </a:r>
            <a:endParaRPr lang="en-US" sz="2000" b="1" smtClean="0"/>
          </a:p>
          <a:p>
            <a:pPr lvl="0">
              <a:lnSpc>
                <a:spcPct val="200000"/>
              </a:lnSpc>
            </a:pPr>
            <a:r>
              <a:rPr lang="fa-IR" sz="2000" b="1" smtClean="0"/>
              <a:t>مدارسی که امتیاز 100 را کسب می کنند علاوه بر دریافت لوح 5 ستاره، از امتیاز ویژه ای نیز برخوردار خواهند شد.</a:t>
            </a:r>
            <a:endParaRPr lang="en-US" sz="2000" b="1" smtClean="0"/>
          </a:p>
          <a:p>
            <a:pPr lvl="0">
              <a:lnSpc>
                <a:spcPct val="200000"/>
              </a:lnSpc>
            </a:pPr>
            <a:r>
              <a:rPr lang="fa-IR" sz="2000" b="1" smtClean="0">
                <a:solidFill>
                  <a:srgbClr val="FF0000"/>
                </a:solidFill>
              </a:rPr>
              <a:t>کسب حداقل55% امتیاز ها در هر بخش نیز ضروری است،</a:t>
            </a:r>
            <a:r>
              <a:rPr lang="fa-IR" sz="2000" b="1" smtClean="0"/>
              <a:t> به این  معنی که:</a:t>
            </a:r>
            <a:endParaRPr lang="en-US" sz="2000" b="1" smtClean="0"/>
          </a:p>
          <a:p>
            <a:pPr>
              <a:lnSpc>
                <a:spcPct val="200000"/>
              </a:lnSpc>
            </a:pPr>
            <a:endParaRPr lang="fa-IR" sz="2000" b="1"/>
          </a:p>
        </p:txBody>
      </p:sp>
    </p:spTree>
  </p:cSld>
  <p:clrMapOvr>
    <a:masterClrMapping/>
  </p:clrMapOvr>
  <p:transition spd="med">
    <p:circl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40927063"/>
              </p:ext>
            </p:extLst>
          </p:nvPr>
        </p:nvGraphicFramePr>
        <p:xfrm>
          <a:off x="214282" y="428604"/>
          <a:ext cx="8643965" cy="6191834"/>
        </p:xfrm>
        <a:graphic>
          <a:graphicData uri="http://schemas.openxmlformats.org/drawingml/2006/table">
            <a:tbl>
              <a:tblPr rtl="1" firstRow="1" bandRow="1">
                <a:tableStyleId>{5C22544A-7EE6-4342-B048-85BDC9FD1C3A}</a:tableStyleId>
              </a:tblPr>
              <a:tblGrid>
                <a:gridCol w="387265"/>
                <a:gridCol w="4706380"/>
                <a:gridCol w="887580"/>
                <a:gridCol w="887580"/>
                <a:gridCol w="887580"/>
                <a:gridCol w="887580"/>
              </a:tblGrid>
              <a:tr h="680331">
                <a:tc>
                  <a:txBody>
                    <a:bodyPr/>
                    <a:lstStyle/>
                    <a:p>
                      <a:pPr algn="ctr" rtl="1"/>
                      <a:r>
                        <a:rPr kumimoji="0" lang="fa-IR" sz="1600" b="1" kern="1200" dirty="0" smtClean="0">
                          <a:ln>
                            <a:noFill/>
                          </a:ln>
                          <a:solidFill>
                            <a:srgbClr val="FF0000"/>
                          </a:solidFill>
                          <a:effectLst>
                            <a:outerShdw blurRad="38100" dist="38100" dir="2700000" algn="tl">
                              <a:srgbClr val="000000">
                                <a:alpha val="43137"/>
                              </a:srgbClr>
                            </a:outerShdw>
                          </a:effectLst>
                          <a:latin typeface="+mn-lt"/>
                          <a:ea typeface="+mn-ea"/>
                          <a:cs typeface="B Zar" pitchFamily="2" charset="-78"/>
                        </a:rPr>
                        <a:t>رديف</a:t>
                      </a:r>
                    </a:p>
                  </a:txBody>
                  <a:tcPr vert="vert270"/>
                </a:tc>
                <a:tc>
                  <a:txBody>
                    <a:bodyPr/>
                    <a:lstStyle/>
                    <a:p>
                      <a:pPr marL="0" marR="0" algn="ctr" rtl="1">
                        <a:lnSpc>
                          <a:spcPct val="115000"/>
                        </a:lnSpc>
                        <a:spcBef>
                          <a:spcPts val="0"/>
                        </a:spcBef>
                        <a:spcAft>
                          <a:spcPts val="0"/>
                        </a:spcAft>
                      </a:pPr>
                      <a:endParaRPr kumimoji="0" lang="en-US" sz="2000" b="1" kern="1200" dirty="0" smtClean="0">
                        <a:ln>
                          <a:noFill/>
                        </a:ln>
                        <a:solidFill>
                          <a:srgbClr val="FF0000"/>
                        </a:solidFill>
                        <a:effectLst>
                          <a:outerShdw blurRad="38100" dist="38100" dir="2700000" algn="tl">
                            <a:srgbClr val="000000">
                              <a:alpha val="43137"/>
                            </a:srgbClr>
                          </a:outerShdw>
                        </a:effectLst>
                        <a:latin typeface="+mn-lt"/>
                        <a:ea typeface="+mn-ea"/>
                        <a:cs typeface="B Zar" pitchFamily="2" charset="-78"/>
                      </a:endParaRPr>
                    </a:p>
                  </a:txBody>
                  <a:tcPr marL="68580" marR="68580" marT="0" marB="0"/>
                </a:tc>
                <a:tc gridSpan="2">
                  <a:txBody>
                    <a:bodyPr/>
                    <a:lstStyle/>
                    <a:p>
                      <a:pPr algn="ctr" rtl="1"/>
                      <a:r>
                        <a:rPr kumimoji="0" lang="fa-IR" sz="2000" b="1" kern="1200" smtClean="0">
                          <a:ln>
                            <a:noFill/>
                          </a:ln>
                          <a:solidFill>
                            <a:schemeClr val="tx1"/>
                          </a:solidFill>
                          <a:effectLst>
                            <a:outerShdw blurRad="38100" dist="38100" dir="2700000" algn="tl">
                              <a:srgbClr val="000000">
                                <a:alpha val="43137"/>
                              </a:srgbClr>
                            </a:outerShdw>
                          </a:effectLst>
                          <a:latin typeface="+mn-lt"/>
                          <a:ea typeface="+mn-ea"/>
                          <a:cs typeface="B Zar" pitchFamily="2" charset="-78"/>
                        </a:rPr>
                        <a:t>ممیزی داخلی</a:t>
                      </a:r>
                      <a:endParaRPr kumimoji="0" lang="fa-IR" sz="2000" b="1" kern="1200" dirty="0" smtClean="0">
                        <a:ln>
                          <a:noFill/>
                        </a:ln>
                        <a:solidFill>
                          <a:schemeClr val="tx1"/>
                        </a:solidFill>
                        <a:effectLst>
                          <a:outerShdw blurRad="38100" dist="38100" dir="2700000" algn="tl">
                            <a:srgbClr val="000000">
                              <a:alpha val="43137"/>
                            </a:srgbClr>
                          </a:outerShdw>
                        </a:effectLst>
                        <a:latin typeface="+mn-lt"/>
                        <a:ea typeface="+mn-ea"/>
                        <a:cs typeface="B Zar" pitchFamily="2" charset="-78"/>
                      </a:endParaRPr>
                    </a:p>
                  </a:txBody>
                  <a:tcPr/>
                </a:tc>
                <a:tc hMerge="1">
                  <a:txBody>
                    <a:bodyPr/>
                    <a:lstStyle/>
                    <a:p>
                      <a:pPr algn="ctr" rtl="1"/>
                      <a:endParaRPr kumimoji="0" lang="fa-IR" sz="2000" b="1" kern="1200" dirty="0" smtClean="0">
                        <a:ln>
                          <a:noFill/>
                        </a:ln>
                        <a:solidFill>
                          <a:srgbClr val="FF0000"/>
                        </a:solidFill>
                        <a:effectLst>
                          <a:outerShdw blurRad="38100" dist="38100" dir="2700000" algn="tl">
                            <a:srgbClr val="000000">
                              <a:alpha val="43137"/>
                            </a:srgbClr>
                          </a:outerShdw>
                        </a:effectLst>
                        <a:latin typeface="+mn-lt"/>
                        <a:ea typeface="+mn-ea"/>
                        <a:cs typeface="B Zar" pitchFamily="2" charset="-78"/>
                      </a:endParaRPr>
                    </a:p>
                  </a:txBody>
                  <a:tcPr/>
                </a:tc>
                <a:tc gridSpan="2">
                  <a:txBody>
                    <a:bodyPr/>
                    <a:lstStyle/>
                    <a:p>
                      <a:pPr algn="ctr" rtl="1"/>
                      <a:r>
                        <a:rPr kumimoji="0" lang="fa-IR" sz="2000" b="1" kern="1200" smtClean="0">
                          <a:ln>
                            <a:noFill/>
                          </a:ln>
                          <a:solidFill>
                            <a:schemeClr val="tx1"/>
                          </a:solidFill>
                          <a:effectLst>
                            <a:outerShdw blurRad="38100" dist="38100" dir="2700000" algn="tl">
                              <a:srgbClr val="000000">
                                <a:alpha val="43137"/>
                              </a:srgbClr>
                            </a:outerShdw>
                          </a:effectLst>
                          <a:latin typeface="+mn-lt"/>
                          <a:ea typeface="+mn-ea"/>
                          <a:cs typeface="B Zar" pitchFamily="2" charset="-78"/>
                        </a:rPr>
                        <a:t>ممیزی خارجی</a:t>
                      </a:r>
                      <a:endParaRPr kumimoji="0" lang="fa-IR" sz="2000" b="1" kern="1200" dirty="0" smtClean="0">
                        <a:ln>
                          <a:noFill/>
                        </a:ln>
                        <a:solidFill>
                          <a:schemeClr val="tx1"/>
                        </a:solidFill>
                        <a:effectLst>
                          <a:outerShdw blurRad="38100" dist="38100" dir="2700000" algn="tl">
                            <a:srgbClr val="000000">
                              <a:alpha val="43137"/>
                            </a:srgbClr>
                          </a:outerShdw>
                        </a:effectLst>
                        <a:latin typeface="+mn-lt"/>
                        <a:ea typeface="+mn-ea"/>
                        <a:cs typeface="B Zar" pitchFamily="2" charset="-78"/>
                      </a:endParaRPr>
                    </a:p>
                  </a:txBody>
                  <a:tcPr/>
                </a:tc>
                <a:tc hMerge="1">
                  <a:txBody>
                    <a:bodyPr/>
                    <a:lstStyle/>
                    <a:p>
                      <a:pPr algn="ctr" rtl="1"/>
                      <a:endParaRPr kumimoji="0" lang="fa-IR" sz="2000" b="1" kern="1200" dirty="0" smtClean="0">
                        <a:ln>
                          <a:noFill/>
                        </a:ln>
                        <a:solidFill>
                          <a:srgbClr val="FF0000"/>
                        </a:solidFill>
                        <a:effectLst>
                          <a:outerShdw blurRad="38100" dist="38100" dir="2700000" algn="tl">
                            <a:srgbClr val="000000">
                              <a:alpha val="43137"/>
                            </a:srgbClr>
                          </a:outerShdw>
                        </a:effectLst>
                        <a:latin typeface="+mn-lt"/>
                        <a:ea typeface="+mn-ea"/>
                        <a:cs typeface="B Zar" pitchFamily="2" charset="-78"/>
                      </a:endParaRPr>
                    </a:p>
                  </a:txBody>
                  <a:tcPr/>
                </a:tc>
              </a:tr>
              <a:tr h="680331">
                <a:tc>
                  <a:txBody>
                    <a:bodyPr/>
                    <a:lstStyle/>
                    <a:p>
                      <a:pPr algn="ctr" rtl="1"/>
                      <a:endParaRPr kumimoji="0" lang="fa-IR" sz="2000" b="1" kern="1200" dirty="0" smtClean="0">
                        <a:ln>
                          <a:noFill/>
                        </a:ln>
                        <a:solidFill>
                          <a:srgbClr val="FF0000"/>
                        </a:solidFill>
                        <a:effectLst>
                          <a:outerShdw blurRad="38100" dist="38100" dir="2700000" algn="tl">
                            <a:srgbClr val="000000">
                              <a:alpha val="43137"/>
                            </a:srgbClr>
                          </a:outerShdw>
                        </a:effectLst>
                        <a:latin typeface="+mn-lt"/>
                        <a:ea typeface="+mn-ea"/>
                        <a:cs typeface="B Zar" pitchFamily="2" charset="-78"/>
                      </a:endParaRPr>
                    </a:p>
                  </a:txBody>
                  <a:tcPr/>
                </a:tc>
                <a:tc>
                  <a:txBody>
                    <a:bodyPr/>
                    <a:lstStyle/>
                    <a:p>
                      <a:pPr marL="0" marR="0" algn="ctr" rtl="1">
                        <a:lnSpc>
                          <a:spcPct val="115000"/>
                        </a:lnSpc>
                        <a:spcBef>
                          <a:spcPts val="0"/>
                        </a:spcBef>
                        <a:spcAft>
                          <a:spcPts val="0"/>
                        </a:spcAft>
                      </a:pPr>
                      <a:endParaRPr kumimoji="0" lang="en-US" sz="2000" b="1" kern="1200" dirty="0" smtClean="0">
                        <a:ln>
                          <a:noFill/>
                        </a:ln>
                        <a:solidFill>
                          <a:srgbClr val="FF0000"/>
                        </a:solidFill>
                        <a:effectLst>
                          <a:outerShdw blurRad="38100" dist="38100" dir="2700000" algn="tl">
                            <a:srgbClr val="000000">
                              <a:alpha val="43137"/>
                            </a:srgbClr>
                          </a:outerShdw>
                        </a:effectLst>
                        <a:latin typeface="+mn-lt"/>
                        <a:ea typeface="+mn-ea"/>
                        <a:cs typeface="B Zar" pitchFamily="2" charset="-78"/>
                      </a:endParaRPr>
                    </a:p>
                  </a:txBody>
                  <a:tcPr marL="68580" marR="68580" marT="0" marB="0"/>
                </a:tc>
                <a:tc>
                  <a:txBody>
                    <a:bodyPr/>
                    <a:lstStyle/>
                    <a:p>
                      <a:pPr algn="ctr" rtl="1"/>
                      <a:r>
                        <a:rPr kumimoji="0" lang="fa-IR" sz="1800" b="1" kern="1200" smtClean="0">
                          <a:ln>
                            <a:noFill/>
                          </a:ln>
                          <a:solidFill>
                            <a:schemeClr val="tx1"/>
                          </a:solidFill>
                          <a:effectLst>
                            <a:outerShdw blurRad="38100" dist="38100" dir="2700000" algn="tl">
                              <a:srgbClr val="000000">
                                <a:alpha val="43137"/>
                              </a:srgbClr>
                            </a:outerShdw>
                          </a:effectLst>
                          <a:latin typeface="+mn-lt"/>
                          <a:ea typeface="+mn-ea"/>
                          <a:cs typeface="B Zar" pitchFamily="2" charset="-78"/>
                        </a:rPr>
                        <a:t>حداکثر</a:t>
                      </a:r>
                      <a:endParaRPr kumimoji="0" lang="fa-IR" sz="1800" b="1" kern="1200" dirty="0" smtClean="0">
                        <a:ln>
                          <a:noFill/>
                        </a:ln>
                        <a:solidFill>
                          <a:schemeClr val="tx1"/>
                        </a:solidFill>
                        <a:effectLst>
                          <a:outerShdw blurRad="38100" dist="38100" dir="2700000" algn="tl">
                            <a:srgbClr val="000000">
                              <a:alpha val="43137"/>
                            </a:srgbClr>
                          </a:outerShdw>
                        </a:effectLst>
                        <a:latin typeface="+mn-lt"/>
                        <a:ea typeface="+mn-ea"/>
                        <a:cs typeface="B Zar" pitchFamily="2" charset="-78"/>
                      </a:endParaRPr>
                    </a:p>
                  </a:txBody>
                  <a:tcPr/>
                </a:tc>
                <a:tc>
                  <a:txBody>
                    <a:bodyPr/>
                    <a:lstStyle/>
                    <a:p>
                      <a:pPr algn="ctr" rtl="1"/>
                      <a:r>
                        <a:rPr kumimoji="0" lang="fa-IR" sz="1800" b="1" kern="1200" smtClean="0">
                          <a:ln>
                            <a:noFill/>
                          </a:ln>
                          <a:solidFill>
                            <a:schemeClr val="tx1"/>
                          </a:solidFill>
                          <a:effectLst>
                            <a:outerShdw blurRad="38100" dist="38100" dir="2700000" algn="tl">
                              <a:srgbClr val="000000">
                                <a:alpha val="43137"/>
                              </a:srgbClr>
                            </a:outerShdw>
                          </a:effectLst>
                          <a:latin typeface="+mn-lt"/>
                          <a:ea typeface="+mn-ea"/>
                          <a:cs typeface="B Zar" pitchFamily="2" charset="-78"/>
                        </a:rPr>
                        <a:t>حداقل</a:t>
                      </a:r>
                      <a:endParaRPr kumimoji="0" lang="fa-IR" sz="1800" b="1" kern="1200" dirty="0" smtClean="0">
                        <a:ln>
                          <a:noFill/>
                        </a:ln>
                        <a:solidFill>
                          <a:schemeClr val="tx1"/>
                        </a:solidFill>
                        <a:effectLst>
                          <a:outerShdw blurRad="38100" dist="38100" dir="2700000" algn="tl">
                            <a:srgbClr val="000000">
                              <a:alpha val="43137"/>
                            </a:srgbClr>
                          </a:outerShdw>
                        </a:effectLst>
                        <a:latin typeface="+mn-lt"/>
                        <a:ea typeface="+mn-ea"/>
                        <a:cs typeface="B Zar" pitchFamily="2" charset="-78"/>
                      </a:endParaRPr>
                    </a:p>
                  </a:txBody>
                  <a:tcPr>
                    <a:solidFill>
                      <a:srgbClr val="92D050"/>
                    </a:solidFill>
                  </a:tcPr>
                </a:tc>
                <a:tc>
                  <a:txBody>
                    <a:bodyPr/>
                    <a:lstStyle/>
                    <a:p>
                      <a:pPr algn="ctr" rtl="1"/>
                      <a:r>
                        <a:rPr kumimoji="0" lang="fa-IR" sz="1800" b="1" kern="1200" smtClean="0">
                          <a:ln>
                            <a:noFill/>
                          </a:ln>
                          <a:solidFill>
                            <a:schemeClr val="tx1"/>
                          </a:solidFill>
                          <a:effectLst>
                            <a:outerShdw blurRad="38100" dist="38100" dir="2700000" algn="tl">
                              <a:srgbClr val="000000">
                                <a:alpha val="43137"/>
                              </a:srgbClr>
                            </a:outerShdw>
                          </a:effectLst>
                          <a:latin typeface="+mn-lt"/>
                          <a:ea typeface="+mn-ea"/>
                          <a:cs typeface="B Zar" pitchFamily="2" charset="-78"/>
                        </a:rPr>
                        <a:t>حداکثر </a:t>
                      </a:r>
                      <a:endParaRPr kumimoji="0" lang="fa-IR" sz="1800" b="1" kern="1200" dirty="0" smtClean="0">
                        <a:ln>
                          <a:noFill/>
                        </a:ln>
                        <a:solidFill>
                          <a:schemeClr val="tx1"/>
                        </a:solidFill>
                        <a:effectLst>
                          <a:outerShdw blurRad="38100" dist="38100" dir="2700000" algn="tl">
                            <a:srgbClr val="000000">
                              <a:alpha val="43137"/>
                            </a:srgbClr>
                          </a:outerShdw>
                        </a:effectLst>
                        <a:latin typeface="+mn-lt"/>
                        <a:ea typeface="+mn-ea"/>
                        <a:cs typeface="B Zar" pitchFamily="2" charset="-78"/>
                      </a:endParaRPr>
                    </a:p>
                  </a:txBody>
                  <a:tcPr/>
                </a:tc>
                <a:tc>
                  <a:txBody>
                    <a:bodyPr/>
                    <a:lstStyle/>
                    <a:p>
                      <a:pPr algn="ctr" rtl="1"/>
                      <a:r>
                        <a:rPr kumimoji="0" lang="fa-IR" sz="1800" b="1" kern="1200" smtClean="0">
                          <a:ln>
                            <a:noFill/>
                          </a:ln>
                          <a:solidFill>
                            <a:schemeClr val="tx1"/>
                          </a:solidFill>
                          <a:effectLst>
                            <a:outerShdw blurRad="38100" dist="38100" dir="2700000" algn="tl">
                              <a:srgbClr val="000000">
                                <a:alpha val="43137"/>
                              </a:srgbClr>
                            </a:outerShdw>
                          </a:effectLst>
                          <a:latin typeface="+mn-lt"/>
                          <a:ea typeface="+mn-ea"/>
                          <a:cs typeface="B Zar" pitchFamily="2" charset="-78"/>
                        </a:rPr>
                        <a:t>حداقل</a:t>
                      </a:r>
                      <a:endParaRPr kumimoji="0" lang="fa-IR" sz="1800" b="1" kern="1200" dirty="0" smtClean="0">
                        <a:ln>
                          <a:noFill/>
                        </a:ln>
                        <a:solidFill>
                          <a:schemeClr val="tx1"/>
                        </a:solidFill>
                        <a:effectLst>
                          <a:outerShdw blurRad="38100" dist="38100" dir="2700000" algn="tl">
                            <a:srgbClr val="000000">
                              <a:alpha val="43137"/>
                            </a:srgbClr>
                          </a:outerShdw>
                        </a:effectLst>
                        <a:latin typeface="+mn-lt"/>
                        <a:ea typeface="+mn-ea"/>
                        <a:cs typeface="B Zar" pitchFamily="2" charset="-78"/>
                      </a:endParaRPr>
                    </a:p>
                  </a:txBody>
                  <a:tcPr>
                    <a:solidFill>
                      <a:srgbClr val="92D050"/>
                    </a:solidFill>
                  </a:tcPr>
                </a:tc>
              </a:tr>
              <a:tr h="420618">
                <a:tc>
                  <a:txBody>
                    <a:bodyPr/>
                    <a:lstStyle/>
                    <a:p>
                      <a:pPr algn="ctr" rtl="1"/>
                      <a:r>
                        <a:rPr lang="fa-IR" sz="2000" dirty="0" smtClean="0">
                          <a:cs typeface="B Yagut" pitchFamily="2" charset="-78"/>
                        </a:rPr>
                        <a:t>1</a:t>
                      </a:r>
                      <a:endParaRPr lang="fa-IR" sz="2000" dirty="0">
                        <a:cs typeface="B Yagut" pitchFamily="2" charset="-78"/>
                      </a:endParaRPr>
                    </a:p>
                  </a:txBody>
                  <a:tcPr/>
                </a:tc>
                <a:tc>
                  <a:txBody>
                    <a:bodyPr/>
                    <a:lstStyle/>
                    <a:p>
                      <a:pPr marL="342900" marR="0" lvl="0" indent="-342900" algn="justLow" rtl="1" eaLnBrk="1" latinLnBrk="0" hangingPunct="1">
                        <a:lnSpc>
                          <a:spcPct val="115000"/>
                        </a:lnSpc>
                        <a:spcBef>
                          <a:spcPts val="0"/>
                        </a:spcBef>
                        <a:spcAft>
                          <a:spcPts val="0"/>
                        </a:spcAft>
                        <a:buFont typeface="Symbol"/>
                        <a:buNone/>
                        <a:tabLst>
                          <a:tab pos="201295" algn="l"/>
                        </a:tabLst>
                      </a:pPr>
                      <a:r>
                        <a:rPr kumimoji="0" lang="fa-IR" sz="2000" b="1" kern="1200" smtClean="0">
                          <a:solidFill>
                            <a:schemeClr val="tx1"/>
                          </a:solidFill>
                          <a:effectLst>
                            <a:outerShdw blurRad="38100" dist="38100" dir="2700000" algn="tl">
                              <a:srgbClr val="000000">
                                <a:alpha val="43137"/>
                              </a:srgbClr>
                            </a:outerShdw>
                          </a:effectLst>
                          <a:latin typeface="+mn-lt"/>
                          <a:ea typeface="+mn-ea"/>
                          <a:cs typeface="B Mitra" pitchFamily="2" charset="-78"/>
                        </a:rPr>
                        <a:t>برنامه جامع أموزش</a:t>
                      </a:r>
                      <a:r>
                        <a:rPr kumimoji="0" lang="fa-IR" sz="2000" b="1" kern="1200" baseline="0" smtClean="0">
                          <a:solidFill>
                            <a:schemeClr val="tx1"/>
                          </a:solidFill>
                          <a:effectLst>
                            <a:outerShdw blurRad="38100" dist="38100" dir="2700000" algn="tl">
                              <a:srgbClr val="000000">
                                <a:alpha val="43137"/>
                              </a:srgbClr>
                            </a:outerShdw>
                          </a:effectLst>
                          <a:latin typeface="+mn-lt"/>
                          <a:ea typeface="+mn-ea"/>
                          <a:cs typeface="B Mitra" pitchFamily="2" charset="-78"/>
                        </a:rPr>
                        <a:t> سلامت</a:t>
                      </a:r>
                      <a:endParaRPr kumimoji="0" lang="en-US" sz="2000" b="1" kern="1200" dirty="0" smtClean="0">
                        <a:solidFill>
                          <a:schemeClr val="tx1"/>
                        </a:solidFill>
                        <a:effectLst>
                          <a:outerShdw blurRad="38100" dist="38100" dir="2700000" algn="tl">
                            <a:srgbClr val="000000">
                              <a:alpha val="43137"/>
                            </a:srgbClr>
                          </a:outerShdw>
                        </a:effectLst>
                        <a:latin typeface="+mn-lt"/>
                        <a:ea typeface="+mn-ea"/>
                        <a:cs typeface="B Mitra" pitchFamily="2" charset="-78"/>
                      </a:endParaRPr>
                    </a:p>
                  </a:txBody>
                  <a:tcPr marL="68580" marR="68580" marT="0" marB="0"/>
                </a:tc>
                <a:tc>
                  <a:txBody>
                    <a:bodyPr/>
                    <a:lstStyle/>
                    <a:p>
                      <a:pPr algn="ctr" rtl="1"/>
                      <a:r>
                        <a:rPr lang="fa-IR" sz="2400" dirty="0" smtClean="0">
                          <a:cs typeface="B Yagut" pitchFamily="2" charset="-78"/>
                        </a:rPr>
                        <a:t>13</a:t>
                      </a:r>
                      <a:endParaRPr lang="fa-IR" sz="2400" dirty="0">
                        <a:cs typeface="B Yagut" pitchFamily="2" charset="-78"/>
                      </a:endParaRPr>
                    </a:p>
                  </a:txBody>
                  <a:tcPr/>
                </a:tc>
                <a:tc>
                  <a:txBody>
                    <a:bodyPr/>
                    <a:lstStyle/>
                    <a:p>
                      <a:pPr algn="ctr" rtl="1"/>
                      <a:r>
                        <a:rPr lang="fa-IR" sz="2400" b="1" dirty="0" smtClean="0">
                          <a:cs typeface="B Yagut" pitchFamily="2" charset="-78"/>
                        </a:rPr>
                        <a:t>7</a:t>
                      </a:r>
                      <a:endParaRPr lang="fa-IR" sz="2400" b="1" dirty="0">
                        <a:cs typeface="B Yagut" pitchFamily="2" charset="-78"/>
                      </a:endParaRPr>
                    </a:p>
                  </a:txBody>
                  <a:tcPr>
                    <a:solidFill>
                      <a:srgbClr val="92D050"/>
                    </a:solidFill>
                  </a:tcPr>
                </a:tc>
                <a:tc>
                  <a:txBody>
                    <a:bodyPr/>
                    <a:lstStyle/>
                    <a:p>
                      <a:pPr algn="ctr" rtl="1"/>
                      <a:r>
                        <a:rPr lang="fa-IR" sz="2400" smtClean="0">
                          <a:cs typeface="B Yagut" pitchFamily="2" charset="-78"/>
                        </a:rPr>
                        <a:t>12</a:t>
                      </a:r>
                      <a:endParaRPr lang="fa-IR" sz="2400" dirty="0">
                        <a:cs typeface="B Yagut" pitchFamily="2" charset="-78"/>
                      </a:endParaRPr>
                    </a:p>
                  </a:txBody>
                  <a:tcPr/>
                </a:tc>
                <a:tc>
                  <a:txBody>
                    <a:bodyPr/>
                    <a:lstStyle/>
                    <a:p>
                      <a:pPr algn="ctr" rtl="1"/>
                      <a:r>
                        <a:rPr lang="fa-IR" sz="2400" b="1" smtClean="0">
                          <a:cs typeface="B Yagut" pitchFamily="2" charset="-78"/>
                        </a:rPr>
                        <a:t>6</a:t>
                      </a:r>
                      <a:endParaRPr lang="fa-IR" sz="2400" b="1" dirty="0">
                        <a:cs typeface="B Yagut" pitchFamily="2" charset="-78"/>
                      </a:endParaRPr>
                    </a:p>
                  </a:txBody>
                  <a:tcPr>
                    <a:solidFill>
                      <a:srgbClr val="92D050"/>
                    </a:solidFill>
                  </a:tcPr>
                </a:tc>
              </a:tr>
              <a:tr h="417143">
                <a:tc>
                  <a:txBody>
                    <a:bodyPr/>
                    <a:lstStyle/>
                    <a:p>
                      <a:pPr algn="ctr" rtl="1"/>
                      <a:r>
                        <a:rPr lang="fa-IR" sz="2000" dirty="0" smtClean="0">
                          <a:cs typeface="B Yagut" pitchFamily="2" charset="-78"/>
                        </a:rPr>
                        <a:t>2</a:t>
                      </a:r>
                      <a:endParaRPr lang="fa-IR" sz="2000" dirty="0">
                        <a:cs typeface="B Yagut" pitchFamily="2" charset="-78"/>
                      </a:endParaRPr>
                    </a:p>
                  </a:txBody>
                  <a:tcPr/>
                </a:tc>
                <a:tc>
                  <a:txBody>
                    <a:bodyPr/>
                    <a:lstStyle/>
                    <a:p>
                      <a:pPr marL="342900" marR="0" lvl="0" indent="-342900" algn="justLow" rtl="1" eaLnBrk="1" latinLnBrk="0" hangingPunct="1">
                        <a:lnSpc>
                          <a:spcPct val="115000"/>
                        </a:lnSpc>
                        <a:spcBef>
                          <a:spcPts val="0"/>
                        </a:spcBef>
                        <a:spcAft>
                          <a:spcPts val="0"/>
                        </a:spcAft>
                        <a:buFont typeface="Symbol"/>
                        <a:buNone/>
                        <a:tabLst>
                          <a:tab pos="201295" algn="l"/>
                        </a:tabLst>
                      </a:pPr>
                      <a:r>
                        <a:rPr kumimoji="0" lang="fa-IR" sz="2000" b="1" kern="1200" smtClean="0">
                          <a:solidFill>
                            <a:schemeClr val="tx1"/>
                          </a:solidFill>
                          <a:effectLst>
                            <a:outerShdw blurRad="38100" dist="38100" dir="2700000" algn="tl">
                              <a:srgbClr val="000000">
                                <a:alpha val="43137"/>
                              </a:srgbClr>
                            </a:outerShdw>
                          </a:effectLst>
                          <a:latin typeface="+mn-lt"/>
                          <a:ea typeface="+mn-ea"/>
                          <a:cs typeface="B Mitra" pitchFamily="2" charset="-78"/>
                        </a:rPr>
                        <a:t>ارایه خدمات بالینی</a:t>
                      </a:r>
                      <a:endParaRPr kumimoji="0" lang="en-US" sz="2000" b="1" kern="1200" dirty="0" smtClean="0">
                        <a:solidFill>
                          <a:schemeClr val="tx1"/>
                        </a:solidFill>
                        <a:effectLst>
                          <a:outerShdw blurRad="38100" dist="38100" dir="2700000" algn="tl">
                            <a:srgbClr val="000000">
                              <a:alpha val="43137"/>
                            </a:srgbClr>
                          </a:outerShdw>
                        </a:effectLst>
                        <a:latin typeface="+mn-lt"/>
                        <a:ea typeface="+mn-ea"/>
                        <a:cs typeface="B Mitra" pitchFamily="2" charset="-78"/>
                      </a:endParaRPr>
                    </a:p>
                  </a:txBody>
                  <a:tcPr marL="68580" marR="68580" marT="0" marB="0"/>
                </a:tc>
                <a:tc>
                  <a:txBody>
                    <a:bodyPr/>
                    <a:lstStyle/>
                    <a:p>
                      <a:pPr algn="ctr" rtl="1"/>
                      <a:r>
                        <a:rPr lang="fa-IR" sz="2400" dirty="0" smtClean="0">
                          <a:cs typeface="B Yagut" pitchFamily="2" charset="-78"/>
                        </a:rPr>
                        <a:t>17</a:t>
                      </a:r>
                      <a:endParaRPr lang="fa-IR" sz="2400" dirty="0">
                        <a:cs typeface="B Yagut" pitchFamily="2" charset="-78"/>
                      </a:endParaRPr>
                    </a:p>
                  </a:txBody>
                  <a:tcPr/>
                </a:tc>
                <a:tc>
                  <a:txBody>
                    <a:bodyPr/>
                    <a:lstStyle/>
                    <a:p>
                      <a:pPr algn="ctr" rtl="1"/>
                      <a:r>
                        <a:rPr lang="fa-IR" sz="2400" b="1" dirty="0" smtClean="0">
                          <a:cs typeface="B Yagut" pitchFamily="2" charset="-78"/>
                        </a:rPr>
                        <a:t>9</a:t>
                      </a:r>
                      <a:endParaRPr lang="fa-IR" sz="2400" b="1" dirty="0">
                        <a:cs typeface="B Yagut" pitchFamily="2" charset="-78"/>
                      </a:endParaRPr>
                    </a:p>
                  </a:txBody>
                  <a:tcPr>
                    <a:solidFill>
                      <a:srgbClr val="92D050"/>
                    </a:solidFill>
                  </a:tcPr>
                </a:tc>
                <a:tc>
                  <a:txBody>
                    <a:bodyPr/>
                    <a:lstStyle/>
                    <a:p>
                      <a:pPr algn="ctr" rtl="1"/>
                      <a:r>
                        <a:rPr lang="fa-IR" sz="2400" smtClean="0">
                          <a:cs typeface="B Yagut" pitchFamily="2" charset="-78"/>
                        </a:rPr>
                        <a:t>16</a:t>
                      </a:r>
                      <a:endParaRPr lang="fa-IR" sz="2400" dirty="0">
                        <a:cs typeface="B Yagut" pitchFamily="2" charset="-78"/>
                      </a:endParaRPr>
                    </a:p>
                  </a:txBody>
                  <a:tcPr/>
                </a:tc>
                <a:tc>
                  <a:txBody>
                    <a:bodyPr/>
                    <a:lstStyle/>
                    <a:p>
                      <a:pPr algn="ctr" rtl="1"/>
                      <a:r>
                        <a:rPr lang="fa-IR" sz="2400" b="1" smtClean="0">
                          <a:cs typeface="B Yagut" pitchFamily="2" charset="-78"/>
                        </a:rPr>
                        <a:t>9</a:t>
                      </a:r>
                      <a:endParaRPr lang="fa-IR" sz="2400" b="1" dirty="0">
                        <a:cs typeface="B Yagut" pitchFamily="2" charset="-78"/>
                      </a:endParaRPr>
                    </a:p>
                  </a:txBody>
                  <a:tcPr>
                    <a:solidFill>
                      <a:srgbClr val="92D050"/>
                    </a:solidFill>
                  </a:tcPr>
                </a:tc>
              </a:tr>
              <a:tr h="451466">
                <a:tc>
                  <a:txBody>
                    <a:bodyPr/>
                    <a:lstStyle/>
                    <a:p>
                      <a:pPr algn="ctr" rtl="1"/>
                      <a:r>
                        <a:rPr lang="fa-IR" sz="2000" dirty="0" smtClean="0">
                          <a:cs typeface="B Yagut" pitchFamily="2" charset="-78"/>
                        </a:rPr>
                        <a:t>3</a:t>
                      </a:r>
                      <a:endParaRPr lang="fa-IR" sz="2000" dirty="0">
                        <a:cs typeface="B Yagut" pitchFamily="2" charset="-78"/>
                      </a:endParaRPr>
                    </a:p>
                  </a:txBody>
                  <a:tcPr/>
                </a:tc>
                <a:tc>
                  <a:txBody>
                    <a:bodyPr/>
                    <a:lstStyle/>
                    <a:p>
                      <a:pPr marL="342900" marR="0" lvl="0" indent="-342900" algn="justLow" rtl="1" eaLnBrk="1" latinLnBrk="0" hangingPunct="1">
                        <a:lnSpc>
                          <a:spcPct val="115000"/>
                        </a:lnSpc>
                        <a:spcBef>
                          <a:spcPts val="0"/>
                        </a:spcBef>
                        <a:spcAft>
                          <a:spcPts val="0"/>
                        </a:spcAft>
                        <a:buFont typeface="Symbol"/>
                        <a:buNone/>
                        <a:tabLst>
                          <a:tab pos="201295" algn="l"/>
                        </a:tabLst>
                      </a:pPr>
                      <a:r>
                        <a:rPr kumimoji="0" lang="fa-IR" sz="2000" b="1" kern="1200" smtClean="0">
                          <a:solidFill>
                            <a:schemeClr val="tx1"/>
                          </a:solidFill>
                          <a:effectLst>
                            <a:outerShdw blurRad="38100" dist="38100" dir="2700000" algn="tl">
                              <a:srgbClr val="000000">
                                <a:alpha val="43137"/>
                              </a:srgbClr>
                            </a:outerShdw>
                          </a:effectLst>
                          <a:latin typeface="+mn-lt"/>
                          <a:ea typeface="+mn-ea"/>
                          <a:cs typeface="B Mitra" pitchFamily="2" charset="-78"/>
                        </a:rPr>
                        <a:t>سلامت محیط مدرسه</a:t>
                      </a:r>
                      <a:endParaRPr kumimoji="0" lang="en-US" sz="2000" b="1" kern="1200" dirty="0" smtClean="0">
                        <a:solidFill>
                          <a:schemeClr val="tx1"/>
                        </a:solidFill>
                        <a:effectLst>
                          <a:outerShdw blurRad="38100" dist="38100" dir="2700000" algn="tl">
                            <a:srgbClr val="000000">
                              <a:alpha val="43137"/>
                            </a:srgbClr>
                          </a:outerShdw>
                        </a:effectLst>
                        <a:latin typeface="+mn-lt"/>
                        <a:ea typeface="+mn-ea"/>
                        <a:cs typeface="B Mitra" pitchFamily="2" charset="-78"/>
                      </a:endParaRPr>
                    </a:p>
                  </a:txBody>
                  <a:tcPr marL="68580" marR="68580" marT="0" marB="0"/>
                </a:tc>
                <a:tc>
                  <a:txBody>
                    <a:bodyPr/>
                    <a:lstStyle/>
                    <a:p>
                      <a:pPr algn="ctr" rtl="1"/>
                      <a:r>
                        <a:rPr lang="fa-IR" sz="2400" smtClean="0">
                          <a:cs typeface="B Yagut" pitchFamily="2" charset="-78"/>
                        </a:rPr>
                        <a:t>22</a:t>
                      </a:r>
                      <a:endParaRPr lang="fa-IR" sz="2400" dirty="0">
                        <a:cs typeface="B Yagut" pitchFamily="2" charset="-78"/>
                      </a:endParaRPr>
                    </a:p>
                  </a:txBody>
                  <a:tcPr/>
                </a:tc>
                <a:tc>
                  <a:txBody>
                    <a:bodyPr/>
                    <a:lstStyle/>
                    <a:p>
                      <a:pPr algn="ctr" rtl="1"/>
                      <a:r>
                        <a:rPr lang="fa-IR" sz="2400" b="1" dirty="0" smtClean="0">
                          <a:cs typeface="B Yagut" pitchFamily="2" charset="-78"/>
                        </a:rPr>
                        <a:t>12</a:t>
                      </a:r>
                      <a:endParaRPr lang="fa-IR" sz="2400" b="1" dirty="0">
                        <a:cs typeface="B Yagut" pitchFamily="2" charset="-78"/>
                      </a:endParaRPr>
                    </a:p>
                  </a:txBody>
                  <a:tcPr>
                    <a:solidFill>
                      <a:srgbClr val="92D050"/>
                    </a:solidFill>
                  </a:tcPr>
                </a:tc>
                <a:tc>
                  <a:txBody>
                    <a:bodyPr/>
                    <a:lstStyle/>
                    <a:p>
                      <a:pPr algn="ctr" rtl="1"/>
                      <a:r>
                        <a:rPr lang="fa-IR" sz="2400" smtClean="0">
                          <a:cs typeface="B Yagut" pitchFamily="2" charset="-78"/>
                        </a:rPr>
                        <a:t>21</a:t>
                      </a:r>
                      <a:endParaRPr lang="fa-IR" sz="2400" dirty="0">
                        <a:cs typeface="B Yagut" pitchFamily="2" charset="-78"/>
                      </a:endParaRPr>
                    </a:p>
                  </a:txBody>
                  <a:tcPr/>
                </a:tc>
                <a:tc>
                  <a:txBody>
                    <a:bodyPr/>
                    <a:lstStyle/>
                    <a:p>
                      <a:pPr algn="ctr" rtl="1"/>
                      <a:r>
                        <a:rPr lang="fa-IR" sz="2400" b="1" smtClean="0">
                          <a:cs typeface="B Yagut" pitchFamily="2" charset="-78"/>
                        </a:rPr>
                        <a:t>12</a:t>
                      </a:r>
                      <a:endParaRPr lang="fa-IR" sz="2400" b="1" dirty="0">
                        <a:cs typeface="B Yagut" pitchFamily="2" charset="-78"/>
                      </a:endParaRPr>
                    </a:p>
                  </a:txBody>
                  <a:tcPr>
                    <a:solidFill>
                      <a:srgbClr val="92D050"/>
                    </a:solidFill>
                  </a:tcPr>
                </a:tc>
              </a:tr>
              <a:tr h="586786">
                <a:tc>
                  <a:txBody>
                    <a:bodyPr/>
                    <a:lstStyle/>
                    <a:p>
                      <a:pPr algn="ctr" rtl="1"/>
                      <a:r>
                        <a:rPr lang="fa-IR" sz="2000" dirty="0" smtClean="0">
                          <a:cs typeface="B Yagut" pitchFamily="2" charset="-78"/>
                        </a:rPr>
                        <a:t>4</a:t>
                      </a:r>
                      <a:endParaRPr lang="fa-IR" sz="2000" dirty="0">
                        <a:cs typeface="B Yagut" pitchFamily="2" charset="-78"/>
                      </a:endParaRPr>
                    </a:p>
                  </a:txBody>
                  <a:tcPr/>
                </a:tc>
                <a:tc>
                  <a:txBody>
                    <a:bodyPr/>
                    <a:lstStyle/>
                    <a:p>
                      <a:pPr marL="342900" marR="0" lvl="0" indent="-342900" algn="justLow" rtl="1" eaLnBrk="1" latinLnBrk="0" hangingPunct="1">
                        <a:lnSpc>
                          <a:spcPct val="115000"/>
                        </a:lnSpc>
                        <a:spcBef>
                          <a:spcPts val="0"/>
                        </a:spcBef>
                        <a:spcAft>
                          <a:spcPts val="0"/>
                        </a:spcAft>
                        <a:buFont typeface="Symbol"/>
                        <a:buNone/>
                        <a:tabLst>
                          <a:tab pos="201295" algn="l"/>
                        </a:tabLst>
                      </a:pPr>
                      <a:r>
                        <a:rPr kumimoji="0" lang="fa-IR" sz="2000" b="1" kern="1200" smtClean="0">
                          <a:solidFill>
                            <a:schemeClr val="tx1"/>
                          </a:solidFill>
                          <a:effectLst>
                            <a:outerShdw blurRad="38100" dist="38100" dir="2700000" algn="tl">
                              <a:srgbClr val="000000">
                                <a:alpha val="43137"/>
                              </a:srgbClr>
                            </a:outerShdw>
                          </a:effectLst>
                          <a:latin typeface="+mn-lt"/>
                          <a:ea typeface="+mn-ea"/>
                          <a:cs typeface="B Mitra" pitchFamily="2" charset="-78"/>
                        </a:rPr>
                        <a:t>بهبود تغذیه</a:t>
                      </a:r>
                      <a:endParaRPr kumimoji="0" lang="en-US" sz="2000" b="1" kern="1200" dirty="0" smtClean="0">
                        <a:solidFill>
                          <a:schemeClr val="tx1"/>
                        </a:solidFill>
                        <a:effectLst>
                          <a:outerShdw blurRad="38100" dist="38100" dir="2700000" algn="tl">
                            <a:srgbClr val="000000">
                              <a:alpha val="43137"/>
                            </a:srgbClr>
                          </a:outerShdw>
                        </a:effectLst>
                        <a:latin typeface="+mn-lt"/>
                        <a:ea typeface="+mn-ea"/>
                        <a:cs typeface="B Mitra" pitchFamily="2" charset="-78"/>
                      </a:endParaRPr>
                    </a:p>
                  </a:txBody>
                  <a:tcPr marL="68580" marR="68580" marT="0" marB="0"/>
                </a:tc>
                <a:tc>
                  <a:txBody>
                    <a:bodyPr/>
                    <a:lstStyle/>
                    <a:p>
                      <a:pPr algn="ctr" rtl="1"/>
                      <a:r>
                        <a:rPr lang="fa-IR" sz="2400" smtClean="0">
                          <a:cs typeface="B Yagut" pitchFamily="2" charset="-78"/>
                        </a:rPr>
                        <a:t>13</a:t>
                      </a:r>
                      <a:endParaRPr lang="fa-IR" sz="2400" dirty="0">
                        <a:cs typeface="B Yagut" pitchFamily="2" charset="-78"/>
                      </a:endParaRPr>
                    </a:p>
                  </a:txBody>
                  <a:tcPr/>
                </a:tc>
                <a:tc>
                  <a:txBody>
                    <a:bodyPr/>
                    <a:lstStyle/>
                    <a:p>
                      <a:pPr algn="ctr" rtl="1"/>
                      <a:r>
                        <a:rPr lang="fa-IR" sz="2400" b="1" dirty="0" smtClean="0">
                          <a:cs typeface="B Yagut" pitchFamily="2" charset="-78"/>
                        </a:rPr>
                        <a:t>7</a:t>
                      </a:r>
                      <a:endParaRPr lang="fa-IR" sz="2400" b="1" dirty="0">
                        <a:cs typeface="B Yagut" pitchFamily="2" charset="-78"/>
                      </a:endParaRPr>
                    </a:p>
                  </a:txBody>
                  <a:tcPr>
                    <a:solidFill>
                      <a:srgbClr val="92D050"/>
                    </a:solidFill>
                  </a:tcPr>
                </a:tc>
                <a:tc>
                  <a:txBody>
                    <a:bodyPr/>
                    <a:lstStyle/>
                    <a:p>
                      <a:pPr algn="ctr" rtl="1"/>
                      <a:r>
                        <a:rPr lang="fa-IR" sz="2400" smtClean="0">
                          <a:cs typeface="B Yagut" pitchFamily="2" charset="-78"/>
                        </a:rPr>
                        <a:t>12</a:t>
                      </a:r>
                      <a:endParaRPr lang="fa-IR" sz="2400" dirty="0">
                        <a:cs typeface="B Yagut" pitchFamily="2" charset="-78"/>
                      </a:endParaRPr>
                    </a:p>
                  </a:txBody>
                  <a:tcPr/>
                </a:tc>
                <a:tc>
                  <a:txBody>
                    <a:bodyPr/>
                    <a:lstStyle/>
                    <a:p>
                      <a:pPr algn="ctr" rtl="1"/>
                      <a:r>
                        <a:rPr lang="fa-IR" sz="2400" b="1" smtClean="0">
                          <a:cs typeface="B Yagut" pitchFamily="2" charset="-78"/>
                        </a:rPr>
                        <a:t>6</a:t>
                      </a:r>
                      <a:endParaRPr lang="fa-IR" sz="2400" b="1" dirty="0">
                        <a:cs typeface="B Yagut" pitchFamily="2" charset="-78"/>
                      </a:endParaRPr>
                    </a:p>
                  </a:txBody>
                  <a:tcPr>
                    <a:solidFill>
                      <a:srgbClr val="92D050"/>
                    </a:solidFill>
                  </a:tcPr>
                </a:tc>
              </a:tr>
              <a:tr h="451466">
                <a:tc>
                  <a:txBody>
                    <a:bodyPr/>
                    <a:lstStyle/>
                    <a:p>
                      <a:pPr algn="ctr" rtl="1"/>
                      <a:r>
                        <a:rPr lang="fa-IR" sz="2000" dirty="0" smtClean="0">
                          <a:cs typeface="B Yagut" pitchFamily="2" charset="-78"/>
                        </a:rPr>
                        <a:t>5</a:t>
                      </a:r>
                      <a:endParaRPr lang="fa-IR" sz="2000" dirty="0">
                        <a:cs typeface="B Yagut" pitchFamily="2" charset="-78"/>
                      </a:endParaRPr>
                    </a:p>
                  </a:txBody>
                  <a:tcPr/>
                </a:tc>
                <a:tc>
                  <a:txBody>
                    <a:bodyPr/>
                    <a:lstStyle/>
                    <a:p>
                      <a:pPr marL="342900" marR="0" lvl="0" indent="-342900" algn="justLow" rtl="1" eaLnBrk="1" latinLnBrk="0" hangingPunct="1">
                        <a:lnSpc>
                          <a:spcPct val="115000"/>
                        </a:lnSpc>
                        <a:spcBef>
                          <a:spcPts val="0"/>
                        </a:spcBef>
                        <a:spcAft>
                          <a:spcPts val="0"/>
                        </a:spcAft>
                        <a:buFont typeface="Symbol"/>
                        <a:buNone/>
                        <a:tabLst>
                          <a:tab pos="201295" algn="l"/>
                        </a:tabLst>
                      </a:pPr>
                      <a:r>
                        <a:rPr kumimoji="0" lang="fa-IR" sz="2000" b="1" kern="1200" smtClean="0">
                          <a:solidFill>
                            <a:schemeClr val="tx1"/>
                          </a:solidFill>
                          <a:effectLst>
                            <a:outerShdw blurRad="38100" dist="38100" dir="2700000" algn="tl">
                              <a:srgbClr val="000000">
                                <a:alpha val="43137"/>
                              </a:srgbClr>
                            </a:outerShdw>
                          </a:effectLst>
                          <a:latin typeface="+mn-lt"/>
                          <a:ea typeface="+mn-ea"/>
                          <a:cs typeface="B Mitra" pitchFamily="2" charset="-78"/>
                        </a:rPr>
                        <a:t>تحرک فیزیکی و فعالیت بدنی</a:t>
                      </a:r>
                      <a:endParaRPr kumimoji="0" lang="en-US" sz="2000" b="1" kern="1200" dirty="0" smtClean="0">
                        <a:solidFill>
                          <a:schemeClr val="tx1"/>
                        </a:solidFill>
                        <a:effectLst>
                          <a:outerShdw blurRad="38100" dist="38100" dir="2700000" algn="tl">
                            <a:srgbClr val="000000">
                              <a:alpha val="43137"/>
                            </a:srgbClr>
                          </a:outerShdw>
                        </a:effectLst>
                        <a:latin typeface="+mn-lt"/>
                        <a:ea typeface="+mn-ea"/>
                        <a:cs typeface="B Mitra" pitchFamily="2" charset="-78"/>
                      </a:endParaRPr>
                    </a:p>
                  </a:txBody>
                  <a:tcPr marL="68580" marR="68580" marT="0" marB="0"/>
                </a:tc>
                <a:tc>
                  <a:txBody>
                    <a:bodyPr/>
                    <a:lstStyle/>
                    <a:p>
                      <a:pPr algn="ctr" rtl="1"/>
                      <a:r>
                        <a:rPr lang="fa-IR" sz="2400" smtClean="0">
                          <a:cs typeface="B Yagut" pitchFamily="2" charset="-78"/>
                        </a:rPr>
                        <a:t>5</a:t>
                      </a:r>
                      <a:endParaRPr lang="fa-IR" sz="2400" dirty="0">
                        <a:cs typeface="B Yagut" pitchFamily="2" charset="-78"/>
                      </a:endParaRPr>
                    </a:p>
                  </a:txBody>
                  <a:tcPr/>
                </a:tc>
                <a:tc>
                  <a:txBody>
                    <a:bodyPr/>
                    <a:lstStyle/>
                    <a:p>
                      <a:pPr algn="ctr" rtl="1"/>
                      <a:r>
                        <a:rPr lang="fa-IR" sz="2400" b="1" dirty="0" smtClean="0">
                          <a:cs typeface="B Yagut" pitchFamily="2" charset="-78"/>
                        </a:rPr>
                        <a:t>3</a:t>
                      </a:r>
                      <a:endParaRPr lang="fa-IR" sz="2400" b="1" dirty="0">
                        <a:cs typeface="B Yagut" pitchFamily="2" charset="-78"/>
                      </a:endParaRPr>
                    </a:p>
                  </a:txBody>
                  <a:tcPr>
                    <a:solidFill>
                      <a:srgbClr val="92D050"/>
                    </a:solidFill>
                  </a:tcPr>
                </a:tc>
                <a:tc>
                  <a:txBody>
                    <a:bodyPr/>
                    <a:lstStyle/>
                    <a:p>
                      <a:pPr algn="ctr" rtl="1"/>
                      <a:r>
                        <a:rPr lang="fa-IR" sz="2400" smtClean="0">
                          <a:cs typeface="B Yagut" pitchFamily="2" charset="-78"/>
                        </a:rPr>
                        <a:t>5</a:t>
                      </a:r>
                      <a:endParaRPr lang="fa-IR" sz="2400" dirty="0">
                        <a:cs typeface="B Yagut" pitchFamily="2" charset="-78"/>
                      </a:endParaRPr>
                    </a:p>
                  </a:txBody>
                  <a:tcPr/>
                </a:tc>
                <a:tc>
                  <a:txBody>
                    <a:bodyPr/>
                    <a:lstStyle/>
                    <a:p>
                      <a:pPr algn="ctr" rtl="1"/>
                      <a:r>
                        <a:rPr lang="fa-IR" sz="2400" b="1" smtClean="0">
                          <a:cs typeface="B Yagut" pitchFamily="2" charset="-78"/>
                        </a:rPr>
                        <a:t>3</a:t>
                      </a:r>
                      <a:endParaRPr lang="fa-IR" sz="2400" b="1" dirty="0">
                        <a:cs typeface="B Yagut" pitchFamily="2" charset="-78"/>
                      </a:endParaRPr>
                    </a:p>
                  </a:txBody>
                  <a:tcPr>
                    <a:solidFill>
                      <a:srgbClr val="92D050"/>
                    </a:solidFill>
                  </a:tcPr>
                </a:tc>
              </a:tr>
              <a:tr h="417143">
                <a:tc>
                  <a:txBody>
                    <a:bodyPr/>
                    <a:lstStyle/>
                    <a:p>
                      <a:pPr algn="ctr" rtl="1"/>
                      <a:r>
                        <a:rPr lang="fa-IR" sz="2000" dirty="0" smtClean="0">
                          <a:cs typeface="B Yagut" pitchFamily="2" charset="-78"/>
                        </a:rPr>
                        <a:t>6</a:t>
                      </a:r>
                      <a:endParaRPr lang="fa-IR" sz="2000" dirty="0">
                        <a:cs typeface="B Yagut" pitchFamily="2" charset="-78"/>
                      </a:endParaRPr>
                    </a:p>
                  </a:txBody>
                  <a:tcPr/>
                </a:tc>
                <a:tc>
                  <a:txBody>
                    <a:bodyPr/>
                    <a:lstStyle/>
                    <a:p>
                      <a:pPr marL="342900" marR="0" lvl="0" indent="-342900" algn="justLow" rtl="1" eaLnBrk="1" latinLnBrk="0" hangingPunct="1">
                        <a:lnSpc>
                          <a:spcPct val="115000"/>
                        </a:lnSpc>
                        <a:spcBef>
                          <a:spcPts val="0"/>
                        </a:spcBef>
                        <a:spcAft>
                          <a:spcPts val="0"/>
                        </a:spcAft>
                        <a:buFont typeface="Symbol"/>
                        <a:buNone/>
                        <a:tabLst>
                          <a:tab pos="201295" algn="l"/>
                        </a:tabLst>
                      </a:pPr>
                      <a:r>
                        <a:rPr kumimoji="0" lang="fa-IR" sz="2000" b="1" kern="1200" smtClean="0">
                          <a:solidFill>
                            <a:schemeClr val="tx1"/>
                          </a:solidFill>
                          <a:effectLst>
                            <a:outerShdw blurRad="38100" dist="38100" dir="2700000" algn="tl">
                              <a:srgbClr val="000000">
                                <a:alpha val="43137"/>
                              </a:srgbClr>
                            </a:outerShdw>
                          </a:effectLst>
                          <a:latin typeface="+mn-lt"/>
                          <a:ea typeface="+mn-ea"/>
                          <a:cs typeface="B Mitra" pitchFamily="2" charset="-78"/>
                        </a:rPr>
                        <a:t>ارتقاء سلامت کارکنان</a:t>
                      </a:r>
                      <a:endParaRPr kumimoji="0" lang="en-US" sz="2000" b="1" kern="1200" dirty="0" smtClean="0">
                        <a:solidFill>
                          <a:schemeClr val="tx1"/>
                        </a:solidFill>
                        <a:effectLst>
                          <a:outerShdw blurRad="38100" dist="38100" dir="2700000" algn="tl">
                            <a:srgbClr val="000000">
                              <a:alpha val="43137"/>
                            </a:srgbClr>
                          </a:outerShdw>
                        </a:effectLst>
                        <a:latin typeface="+mn-lt"/>
                        <a:ea typeface="+mn-ea"/>
                        <a:cs typeface="B Mitra" pitchFamily="2" charset="-78"/>
                      </a:endParaRPr>
                    </a:p>
                  </a:txBody>
                  <a:tcPr marL="68580" marR="68580" marT="0" marB="0"/>
                </a:tc>
                <a:tc>
                  <a:txBody>
                    <a:bodyPr/>
                    <a:lstStyle/>
                    <a:p>
                      <a:pPr algn="ctr" rtl="1"/>
                      <a:r>
                        <a:rPr lang="fa-IR" sz="2400" smtClean="0">
                          <a:cs typeface="B Yagut" pitchFamily="2" charset="-78"/>
                        </a:rPr>
                        <a:t>8</a:t>
                      </a:r>
                      <a:endParaRPr lang="fa-IR" sz="2400" dirty="0">
                        <a:cs typeface="B Yagut" pitchFamily="2" charset="-78"/>
                      </a:endParaRPr>
                    </a:p>
                  </a:txBody>
                  <a:tcPr/>
                </a:tc>
                <a:tc>
                  <a:txBody>
                    <a:bodyPr/>
                    <a:lstStyle/>
                    <a:p>
                      <a:pPr algn="ctr" rtl="1"/>
                      <a:r>
                        <a:rPr lang="fa-IR" sz="2400" b="1" dirty="0" smtClean="0">
                          <a:cs typeface="B Yagut" pitchFamily="2" charset="-78"/>
                        </a:rPr>
                        <a:t>4</a:t>
                      </a:r>
                      <a:endParaRPr lang="fa-IR" sz="2400" b="1" dirty="0">
                        <a:cs typeface="B Yagut" pitchFamily="2" charset="-78"/>
                      </a:endParaRPr>
                    </a:p>
                  </a:txBody>
                  <a:tcPr>
                    <a:solidFill>
                      <a:srgbClr val="92D050"/>
                    </a:solidFill>
                  </a:tcPr>
                </a:tc>
                <a:tc>
                  <a:txBody>
                    <a:bodyPr/>
                    <a:lstStyle/>
                    <a:p>
                      <a:pPr algn="ctr" rtl="1"/>
                      <a:r>
                        <a:rPr lang="fa-IR" sz="2400" smtClean="0">
                          <a:cs typeface="B Yagut" pitchFamily="2" charset="-78"/>
                        </a:rPr>
                        <a:t>8</a:t>
                      </a:r>
                      <a:endParaRPr lang="fa-IR" sz="2400" dirty="0">
                        <a:cs typeface="B Yagut" pitchFamily="2" charset="-78"/>
                      </a:endParaRPr>
                    </a:p>
                  </a:txBody>
                  <a:tcPr/>
                </a:tc>
                <a:tc>
                  <a:txBody>
                    <a:bodyPr/>
                    <a:lstStyle/>
                    <a:p>
                      <a:pPr algn="ctr" rtl="1"/>
                      <a:r>
                        <a:rPr lang="fa-IR" sz="2400" b="1" smtClean="0">
                          <a:cs typeface="B Yagut" pitchFamily="2" charset="-78"/>
                        </a:rPr>
                        <a:t>4</a:t>
                      </a:r>
                      <a:endParaRPr lang="fa-IR" sz="2400" b="1" dirty="0">
                        <a:cs typeface="B Yagut" pitchFamily="2" charset="-78"/>
                      </a:endParaRPr>
                    </a:p>
                  </a:txBody>
                  <a:tcPr>
                    <a:solidFill>
                      <a:srgbClr val="92D050"/>
                    </a:solidFill>
                  </a:tcPr>
                </a:tc>
              </a:tr>
              <a:tr h="586786">
                <a:tc>
                  <a:txBody>
                    <a:bodyPr/>
                    <a:lstStyle/>
                    <a:p>
                      <a:pPr algn="ctr" rtl="1"/>
                      <a:r>
                        <a:rPr lang="fa-IR" sz="2000" dirty="0" smtClean="0">
                          <a:cs typeface="B Yagut" pitchFamily="2" charset="-78"/>
                        </a:rPr>
                        <a:t>7</a:t>
                      </a:r>
                      <a:endParaRPr lang="fa-IR" sz="2000" dirty="0">
                        <a:cs typeface="B Yagut" pitchFamily="2" charset="-78"/>
                      </a:endParaRPr>
                    </a:p>
                  </a:txBody>
                  <a:tcPr/>
                </a:tc>
                <a:tc>
                  <a:txBody>
                    <a:bodyPr/>
                    <a:lstStyle/>
                    <a:p>
                      <a:pPr marL="342900" marR="0" lvl="0" indent="-342900" algn="justLow" rtl="1" eaLnBrk="1" latinLnBrk="0" hangingPunct="1">
                        <a:lnSpc>
                          <a:spcPct val="115000"/>
                        </a:lnSpc>
                        <a:spcBef>
                          <a:spcPts val="0"/>
                        </a:spcBef>
                        <a:spcAft>
                          <a:spcPts val="0"/>
                        </a:spcAft>
                        <a:buFont typeface="Symbol"/>
                        <a:buNone/>
                        <a:tabLst>
                          <a:tab pos="201295" algn="l"/>
                        </a:tabLst>
                      </a:pPr>
                      <a:r>
                        <a:rPr kumimoji="0" lang="fa-IR" sz="2000" b="1" kern="1200" smtClean="0">
                          <a:solidFill>
                            <a:schemeClr val="tx1"/>
                          </a:solidFill>
                          <a:effectLst>
                            <a:outerShdw blurRad="38100" dist="38100" dir="2700000" algn="tl">
                              <a:srgbClr val="000000">
                                <a:alpha val="43137"/>
                              </a:srgbClr>
                            </a:outerShdw>
                          </a:effectLst>
                          <a:latin typeface="+mn-lt"/>
                          <a:ea typeface="+mn-ea"/>
                          <a:cs typeface="B Mitra" pitchFamily="2" charset="-78"/>
                        </a:rPr>
                        <a:t>سلامت روان</a:t>
                      </a:r>
                      <a:endParaRPr kumimoji="0" lang="en-US" sz="2000" b="1" kern="1200" dirty="0" smtClean="0">
                        <a:solidFill>
                          <a:schemeClr val="tx1"/>
                        </a:solidFill>
                        <a:effectLst>
                          <a:outerShdw blurRad="38100" dist="38100" dir="2700000" algn="tl">
                            <a:srgbClr val="000000">
                              <a:alpha val="43137"/>
                            </a:srgbClr>
                          </a:outerShdw>
                        </a:effectLst>
                        <a:latin typeface="+mn-lt"/>
                        <a:ea typeface="+mn-ea"/>
                        <a:cs typeface="B Mitra" pitchFamily="2" charset="-78"/>
                      </a:endParaRPr>
                    </a:p>
                  </a:txBody>
                  <a:tcPr marL="68580" marR="68580" marT="0" marB="0"/>
                </a:tc>
                <a:tc>
                  <a:txBody>
                    <a:bodyPr/>
                    <a:lstStyle/>
                    <a:p>
                      <a:pPr algn="ctr" rtl="1"/>
                      <a:r>
                        <a:rPr lang="fa-IR" sz="2400" smtClean="0">
                          <a:cs typeface="B Yagut" pitchFamily="2" charset="-78"/>
                        </a:rPr>
                        <a:t>12</a:t>
                      </a:r>
                      <a:endParaRPr lang="fa-IR" sz="2400" dirty="0">
                        <a:cs typeface="B Yagut" pitchFamily="2" charset="-78"/>
                      </a:endParaRPr>
                    </a:p>
                  </a:txBody>
                  <a:tcPr/>
                </a:tc>
                <a:tc>
                  <a:txBody>
                    <a:bodyPr/>
                    <a:lstStyle/>
                    <a:p>
                      <a:pPr algn="ctr" rtl="1"/>
                      <a:r>
                        <a:rPr lang="fa-IR" sz="2400" b="1" dirty="0" smtClean="0">
                          <a:cs typeface="B Yagut" pitchFamily="2" charset="-78"/>
                        </a:rPr>
                        <a:t>7</a:t>
                      </a:r>
                      <a:endParaRPr lang="fa-IR" sz="2400" b="1" dirty="0">
                        <a:cs typeface="B Yagut" pitchFamily="2" charset="-78"/>
                      </a:endParaRPr>
                    </a:p>
                  </a:txBody>
                  <a:tcPr>
                    <a:solidFill>
                      <a:srgbClr val="92D050"/>
                    </a:solidFill>
                  </a:tcPr>
                </a:tc>
                <a:tc>
                  <a:txBody>
                    <a:bodyPr/>
                    <a:lstStyle/>
                    <a:p>
                      <a:pPr algn="ctr" rtl="1"/>
                      <a:r>
                        <a:rPr lang="fa-IR" sz="2400" smtClean="0">
                          <a:cs typeface="B Yagut" pitchFamily="2" charset="-78"/>
                        </a:rPr>
                        <a:t>11</a:t>
                      </a:r>
                      <a:endParaRPr lang="fa-IR" sz="2400" dirty="0">
                        <a:cs typeface="B Yagut" pitchFamily="2" charset="-78"/>
                      </a:endParaRPr>
                    </a:p>
                  </a:txBody>
                  <a:tcPr/>
                </a:tc>
                <a:tc>
                  <a:txBody>
                    <a:bodyPr/>
                    <a:lstStyle/>
                    <a:p>
                      <a:pPr algn="ctr" rtl="1"/>
                      <a:r>
                        <a:rPr lang="fa-IR" sz="2400" b="1" smtClean="0">
                          <a:cs typeface="B Yagut" pitchFamily="2" charset="-78"/>
                        </a:rPr>
                        <a:t>6</a:t>
                      </a:r>
                      <a:endParaRPr lang="fa-IR" sz="2400" b="1" dirty="0">
                        <a:cs typeface="B Yagut" pitchFamily="2" charset="-78"/>
                      </a:endParaRPr>
                    </a:p>
                  </a:txBody>
                  <a:tcPr>
                    <a:solidFill>
                      <a:srgbClr val="92D050"/>
                    </a:solidFill>
                  </a:tcPr>
                </a:tc>
              </a:tr>
              <a:tr h="451466">
                <a:tc>
                  <a:txBody>
                    <a:bodyPr/>
                    <a:lstStyle/>
                    <a:p>
                      <a:pPr algn="ctr" rtl="1"/>
                      <a:r>
                        <a:rPr lang="fa-IR" sz="2000" dirty="0" smtClean="0">
                          <a:cs typeface="B Yagut" pitchFamily="2" charset="-78"/>
                        </a:rPr>
                        <a:t>8</a:t>
                      </a:r>
                      <a:endParaRPr lang="fa-IR" sz="2000" dirty="0">
                        <a:cs typeface="B Yagut" pitchFamily="2" charset="-78"/>
                      </a:endParaRPr>
                    </a:p>
                  </a:txBody>
                  <a:tcPr/>
                </a:tc>
                <a:tc>
                  <a:txBody>
                    <a:bodyPr/>
                    <a:lstStyle/>
                    <a:p>
                      <a:pPr marL="342900" marR="0" lvl="0" indent="-342900" algn="justLow" rtl="1" eaLnBrk="1" latinLnBrk="0" hangingPunct="1">
                        <a:lnSpc>
                          <a:spcPct val="115000"/>
                        </a:lnSpc>
                        <a:spcBef>
                          <a:spcPts val="0"/>
                        </a:spcBef>
                        <a:spcAft>
                          <a:spcPts val="0"/>
                        </a:spcAft>
                        <a:buFont typeface="Symbol"/>
                        <a:buNone/>
                        <a:tabLst>
                          <a:tab pos="201295" algn="l"/>
                        </a:tabLst>
                      </a:pPr>
                      <a:r>
                        <a:rPr kumimoji="0" lang="fa-IR" sz="2000" b="1" kern="1200" smtClean="0">
                          <a:solidFill>
                            <a:schemeClr val="tx1"/>
                          </a:solidFill>
                          <a:effectLst>
                            <a:outerShdw blurRad="38100" dist="38100" dir="2700000" algn="tl">
                              <a:srgbClr val="000000">
                                <a:alpha val="43137"/>
                              </a:srgbClr>
                            </a:outerShdw>
                          </a:effectLst>
                          <a:latin typeface="+mn-lt"/>
                          <a:ea typeface="+mn-ea"/>
                          <a:cs typeface="B Mitra" pitchFamily="2" charset="-78"/>
                        </a:rPr>
                        <a:t>مشارکت والدین و جامعه در برنامه های سلامت</a:t>
                      </a:r>
                      <a:endParaRPr kumimoji="0" lang="en-US" sz="2000" b="1" kern="1200" dirty="0" smtClean="0">
                        <a:solidFill>
                          <a:schemeClr val="tx1"/>
                        </a:solidFill>
                        <a:effectLst>
                          <a:outerShdw blurRad="38100" dist="38100" dir="2700000" algn="tl">
                            <a:srgbClr val="000000">
                              <a:alpha val="43137"/>
                            </a:srgbClr>
                          </a:outerShdw>
                        </a:effectLst>
                        <a:latin typeface="+mn-lt"/>
                        <a:ea typeface="+mn-ea"/>
                        <a:cs typeface="B Mitra" pitchFamily="2" charset="-78"/>
                      </a:endParaRPr>
                    </a:p>
                  </a:txBody>
                  <a:tcPr marL="68580" marR="68580" marT="0" marB="0"/>
                </a:tc>
                <a:tc>
                  <a:txBody>
                    <a:bodyPr/>
                    <a:lstStyle/>
                    <a:p>
                      <a:pPr algn="ctr" rtl="1"/>
                      <a:r>
                        <a:rPr lang="fa-IR" sz="2400" smtClean="0">
                          <a:cs typeface="B Yagut" pitchFamily="2" charset="-78"/>
                        </a:rPr>
                        <a:t>10</a:t>
                      </a:r>
                      <a:endParaRPr lang="fa-IR" sz="2400" dirty="0">
                        <a:cs typeface="B Yagut" pitchFamily="2" charset="-78"/>
                      </a:endParaRPr>
                    </a:p>
                  </a:txBody>
                  <a:tcPr/>
                </a:tc>
                <a:tc>
                  <a:txBody>
                    <a:bodyPr/>
                    <a:lstStyle/>
                    <a:p>
                      <a:pPr algn="ctr" rtl="1"/>
                      <a:r>
                        <a:rPr lang="fa-IR" sz="2400" b="1" dirty="0" smtClean="0">
                          <a:cs typeface="B Yagut" pitchFamily="2" charset="-78"/>
                        </a:rPr>
                        <a:t>6</a:t>
                      </a:r>
                      <a:endParaRPr lang="fa-IR" sz="2400" b="1" dirty="0">
                        <a:cs typeface="B Yagut" pitchFamily="2" charset="-78"/>
                      </a:endParaRPr>
                    </a:p>
                  </a:txBody>
                  <a:tcPr>
                    <a:solidFill>
                      <a:srgbClr val="92D050"/>
                    </a:solidFill>
                  </a:tcPr>
                </a:tc>
                <a:tc>
                  <a:txBody>
                    <a:bodyPr/>
                    <a:lstStyle/>
                    <a:p>
                      <a:pPr algn="ctr" rtl="1"/>
                      <a:r>
                        <a:rPr lang="fa-IR" sz="2400" smtClean="0">
                          <a:cs typeface="B Yagut" pitchFamily="2" charset="-78"/>
                        </a:rPr>
                        <a:t>10</a:t>
                      </a:r>
                      <a:endParaRPr lang="fa-IR" sz="2400" dirty="0">
                        <a:cs typeface="B Yagut" pitchFamily="2" charset="-78"/>
                      </a:endParaRPr>
                    </a:p>
                  </a:txBody>
                  <a:tcPr/>
                </a:tc>
                <a:tc>
                  <a:txBody>
                    <a:bodyPr/>
                    <a:lstStyle/>
                    <a:p>
                      <a:pPr algn="ctr" rtl="1"/>
                      <a:r>
                        <a:rPr lang="fa-IR" sz="2400" b="1" smtClean="0">
                          <a:cs typeface="B Yagut" pitchFamily="2" charset="-78"/>
                        </a:rPr>
                        <a:t>6</a:t>
                      </a:r>
                      <a:endParaRPr lang="fa-IR" sz="2400" b="1" dirty="0">
                        <a:cs typeface="B Yagut" pitchFamily="2" charset="-78"/>
                      </a:endParaRPr>
                    </a:p>
                  </a:txBody>
                  <a:tcPr>
                    <a:solidFill>
                      <a:srgbClr val="92D050"/>
                    </a:solidFill>
                  </a:tcPr>
                </a:tc>
              </a:tr>
              <a:tr h="451466">
                <a:tc>
                  <a:txBody>
                    <a:bodyPr/>
                    <a:lstStyle/>
                    <a:p>
                      <a:pPr algn="ctr" rtl="1"/>
                      <a:endParaRPr lang="fa-IR" sz="2000" dirty="0">
                        <a:cs typeface="B Yagut" pitchFamily="2" charset="-78"/>
                      </a:endParaRPr>
                    </a:p>
                  </a:txBody>
                  <a:tcPr/>
                </a:tc>
                <a:tc>
                  <a:txBody>
                    <a:bodyPr/>
                    <a:lstStyle/>
                    <a:p>
                      <a:pPr marL="342900" marR="0" lvl="0" indent="-342900" algn="justLow" rtl="1" eaLnBrk="1" latinLnBrk="0" hangingPunct="1">
                        <a:lnSpc>
                          <a:spcPct val="115000"/>
                        </a:lnSpc>
                        <a:spcBef>
                          <a:spcPts val="0"/>
                        </a:spcBef>
                        <a:spcAft>
                          <a:spcPts val="0"/>
                        </a:spcAft>
                        <a:buFont typeface="Symbol"/>
                        <a:buNone/>
                        <a:tabLst>
                          <a:tab pos="201295" algn="l"/>
                        </a:tabLst>
                      </a:pPr>
                      <a:r>
                        <a:rPr kumimoji="0" lang="fa-IR" sz="2000" b="1" kern="1200" smtClean="0">
                          <a:solidFill>
                            <a:schemeClr val="tx1"/>
                          </a:solidFill>
                          <a:effectLst>
                            <a:outerShdw blurRad="38100" dist="38100" dir="2700000" algn="tl">
                              <a:srgbClr val="000000">
                                <a:alpha val="43137"/>
                              </a:srgbClr>
                            </a:outerShdw>
                          </a:effectLst>
                          <a:latin typeface="+mn-lt"/>
                          <a:ea typeface="+mn-ea"/>
                          <a:cs typeface="B Mitra" pitchFamily="2" charset="-78"/>
                        </a:rPr>
                        <a:t>مدیریت</a:t>
                      </a:r>
                      <a:endParaRPr kumimoji="0" lang="en-US" sz="2000" b="1" kern="1200" dirty="0" smtClean="0">
                        <a:solidFill>
                          <a:schemeClr val="tx1"/>
                        </a:solidFill>
                        <a:effectLst>
                          <a:outerShdw blurRad="38100" dist="38100" dir="2700000" algn="tl">
                            <a:srgbClr val="000000">
                              <a:alpha val="43137"/>
                            </a:srgbClr>
                          </a:outerShdw>
                        </a:effectLst>
                        <a:latin typeface="+mn-lt"/>
                        <a:ea typeface="+mn-ea"/>
                        <a:cs typeface="B Mitra" pitchFamily="2" charset="-78"/>
                      </a:endParaRPr>
                    </a:p>
                  </a:txBody>
                  <a:tcPr marL="68580" marR="68580" marT="0" marB="0"/>
                </a:tc>
                <a:tc>
                  <a:txBody>
                    <a:bodyPr/>
                    <a:lstStyle/>
                    <a:p>
                      <a:pPr algn="ctr" rtl="1"/>
                      <a:r>
                        <a:rPr lang="fa-IR" sz="2400" smtClean="0">
                          <a:cs typeface="B Yagut" pitchFamily="2" charset="-78"/>
                        </a:rPr>
                        <a:t>-</a:t>
                      </a:r>
                      <a:endParaRPr lang="fa-IR" sz="2400" dirty="0">
                        <a:cs typeface="B Yagut" pitchFamily="2" charset="-78"/>
                      </a:endParaRPr>
                    </a:p>
                  </a:txBody>
                  <a:tcPr/>
                </a:tc>
                <a:tc>
                  <a:txBody>
                    <a:bodyPr/>
                    <a:lstStyle/>
                    <a:p>
                      <a:pPr algn="ctr" rtl="1"/>
                      <a:r>
                        <a:rPr lang="fa-IR" sz="2400" b="1" dirty="0" smtClean="0">
                          <a:cs typeface="B Yagut" pitchFamily="2" charset="-78"/>
                        </a:rPr>
                        <a:t>-</a:t>
                      </a:r>
                      <a:endParaRPr lang="fa-IR" sz="2400" b="1" dirty="0">
                        <a:cs typeface="B Yagut" pitchFamily="2" charset="-78"/>
                      </a:endParaRPr>
                    </a:p>
                  </a:txBody>
                  <a:tcPr>
                    <a:solidFill>
                      <a:srgbClr val="92D050"/>
                    </a:solidFill>
                  </a:tcPr>
                </a:tc>
                <a:tc>
                  <a:txBody>
                    <a:bodyPr/>
                    <a:lstStyle/>
                    <a:p>
                      <a:pPr algn="ctr" rtl="1"/>
                      <a:r>
                        <a:rPr lang="fa-IR" sz="2400" smtClean="0">
                          <a:cs typeface="B Yagut" pitchFamily="2" charset="-78"/>
                        </a:rPr>
                        <a:t>5</a:t>
                      </a:r>
                      <a:endParaRPr lang="fa-IR" sz="2400" dirty="0">
                        <a:cs typeface="B Yagut" pitchFamily="2" charset="-78"/>
                      </a:endParaRPr>
                    </a:p>
                  </a:txBody>
                  <a:tcPr/>
                </a:tc>
                <a:tc>
                  <a:txBody>
                    <a:bodyPr/>
                    <a:lstStyle/>
                    <a:p>
                      <a:pPr algn="ctr" rtl="1"/>
                      <a:r>
                        <a:rPr lang="fa-IR" sz="2400" b="1" smtClean="0">
                          <a:cs typeface="B Yagut" pitchFamily="2" charset="-78"/>
                        </a:rPr>
                        <a:t>3</a:t>
                      </a:r>
                      <a:endParaRPr lang="fa-IR" sz="2400" b="1" dirty="0">
                        <a:cs typeface="B Yagut" pitchFamily="2" charset="-78"/>
                      </a:endParaRPr>
                    </a:p>
                  </a:txBody>
                  <a:tcPr>
                    <a:solidFill>
                      <a:srgbClr val="92D050"/>
                    </a:solidFill>
                  </a:tcPr>
                </a:tc>
              </a:tr>
              <a:tr h="451466">
                <a:tc>
                  <a:txBody>
                    <a:bodyPr/>
                    <a:lstStyle/>
                    <a:p>
                      <a:pPr algn="ctr" rtl="1"/>
                      <a:endParaRPr lang="fa-IR" sz="2000" dirty="0">
                        <a:cs typeface="B Yagut" pitchFamily="2" charset="-78"/>
                      </a:endParaRPr>
                    </a:p>
                  </a:txBody>
                  <a:tcPr/>
                </a:tc>
                <a:tc>
                  <a:txBody>
                    <a:bodyPr/>
                    <a:lstStyle/>
                    <a:p>
                      <a:pPr marL="342900" marR="0" lvl="0" indent="-342900" algn="justLow" rtl="1" eaLnBrk="1" latinLnBrk="0" hangingPunct="1">
                        <a:lnSpc>
                          <a:spcPct val="115000"/>
                        </a:lnSpc>
                        <a:spcBef>
                          <a:spcPts val="0"/>
                        </a:spcBef>
                        <a:spcAft>
                          <a:spcPts val="0"/>
                        </a:spcAft>
                        <a:buFont typeface="Symbol"/>
                        <a:buNone/>
                        <a:tabLst>
                          <a:tab pos="201295" algn="l"/>
                        </a:tabLst>
                      </a:pPr>
                      <a:r>
                        <a:rPr kumimoji="0" lang="fa-IR" sz="2000" b="1" kern="1200" smtClean="0">
                          <a:solidFill>
                            <a:schemeClr val="tx1"/>
                          </a:solidFill>
                          <a:effectLst>
                            <a:outerShdw blurRad="38100" dist="38100" dir="2700000" algn="tl">
                              <a:srgbClr val="000000">
                                <a:alpha val="43137"/>
                              </a:srgbClr>
                            </a:outerShdw>
                          </a:effectLst>
                          <a:latin typeface="+mn-lt"/>
                          <a:ea typeface="+mn-ea"/>
                          <a:cs typeface="B Mitra" pitchFamily="2" charset="-78"/>
                        </a:rPr>
                        <a:t>جمع امتیاز</a:t>
                      </a:r>
                      <a:endParaRPr kumimoji="0" lang="en-US" sz="2000" b="1" kern="1200" dirty="0" smtClean="0">
                        <a:solidFill>
                          <a:schemeClr val="tx1"/>
                        </a:solidFill>
                        <a:effectLst>
                          <a:outerShdw blurRad="38100" dist="38100" dir="2700000" algn="tl">
                            <a:srgbClr val="000000">
                              <a:alpha val="43137"/>
                            </a:srgbClr>
                          </a:outerShdw>
                        </a:effectLst>
                        <a:latin typeface="+mn-lt"/>
                        <a:ea typeface="+mn-ea"/>
                        <a:cs typeface="B Mitra" pitchFamily="2" charset="-78"/>
                      </a:endParaRPr>
                    </a:p>
                  </a:txBody>
                  <a:tcPr marL="68580" marR="68580" marT="0" marB="0"/>
                </a:tc>
                <a:tc>
                  <a:txBody>
                    <a:bodyPr/>
                    <a:lstStyle/>
                    <a:p>
                      <a:pPr algn="ctr" rtl="1"/>
                      <a:r>
                        <a:rPr lang="fa-IR" sz="2400" smtClean="0">
                          <a:cs typeface="B Yagut" pitchFamily="2" charset="-78"/>
                        </a:rPr>
                        <a:t>100</a:t>
                      </a:r>
                      <a:endParaRPr lang="fa-IR" sz="2400" dirty="0">
                        <a:cs typeface="B Yagut" pitchFamily="2" charset="-78"/>
                      </a:endParaRPr>
                    </a:p>
                  </a:txBody>
                  <a:tcPr/>
                </a:tc>
                <a:tc>
                  <a:txBody>
                    <a:bodyPr/>
                    <a:lstStyle/>
                    <a:p>
                      <a:pPr algn="ctr" rtl="1"/>
                      <a:r>
                        <a:rPr lang="fa-IR" sz="2400" b="1" dirty="0" smtClean="0">
                          <a:cs typeface="B Yagut" pitchFamily="2" charset="-78"/>
                        </a:rPr>
                        <a:t>55</a:t>
                      </a:r>
                      <a:endParaRPr lang="fa-IR" sz="2400" b="1" dirty="0">
                        <a:cs typeface="B Yagut" pitchFamily="2" charset="-78"/>
                      </a:endParaRPr>
                    </a:p>
                  </a:txBody>
                  <a:tcPr>
                    <a:solidFill>
                      <a:srgbClr val="92D050"/>
                    </a:solidFill>
                  </a:tcPr>
                </a:tc>
                <a:tc>
                  <a:txBody>
                    <a:bodyPr/>
                    <a:lstStyle/>
                    <a:p>
                      <a:pPr algn="ctr" rtl="1"/>
                      <a:r>
                        <a:rPr lang="fa-IR" sz="2400" smtClean="0">
                          <a:cs typeface="B Yagut" pitchFamily="2" charset="-78"/>
                        </a:rPr>
                        <a:t>100</a:t>
                      </a:r>
                      <a:endParaRPr lang="fa-IR" sz="2400" dirty="0">
                        <a:cs typeface="B Yagut" pitchFamily="2" charset="-78"/>
                      </a:endParaRPr>
                    </a:p>
                  </a:txBody>
                  <a:tcPr/>
                </a:tc>
                <a:tc>
                  <a:txBody>
                    <a:bodyPr/>
                    <a:lstStyle/>
                    <a:p>
                      <a:pPr algn="ctr" rtl="1"/>
                      <a:r>
                        <a:rPr lang="fa-IR" sz="2400" b="1" smtClean="0">
                          <a:cs typeface="B Yagut" pitchFamily="2" charset="-78"/>
                        </a:rPr>
                        <a:t>55</a:t>
                      </a:r>
                      <a:endParaRPr lang="fa-IR" sz="2400" b="1" dirty="0">
                        <a:cs typeface="B Yagut" pitchFamily="2" charset="-78"/>
                      </a:endParaRPr>
                    </a:p>
                  </a:txBody>
                  <a:tcPr>
                    <a:solidFill>
                      <a:srgbClr val="92D050"/>
                    </a:solidFill>
                  </a:tcPr>
                </a:tc>
              </a:tr>
            </a:tbl>
          </a:graphicData>
        </a:graphic>
      </p:graphicFrame>
    </p:spTree>
  </p:cSld>
  <p:clrMapOvr>
    <a:masterClrMapping/>
  </p:clrMapOvr>
  <p:transition spd="med">
    <p:newsflash/>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Content Placeholder 4" descr="P1030836.JPG"/>
          <p:cNvPicPr>
            <a:picLocks noGrp="1"/>
          </p:cNvPicPr>
          <p:nvPr>
            <p:ph idx="1"/>
          </p:nvPr>
        </p:nvPicPr>
        <p:blipFill>
          <a:blip r:embed="rId2" cstate="print"/>
          <a:stretch>
            <a:fillRect/>
          </a:stretch>
        </p:blipFill>
        <p:spPr>
          <a:xfrm>
            <a:off x="285720" y="357165"/>
            <a:ext cx="8620971" cy="6215107"/>
          </a:xfrm>
        </p:spPr>
      </p:pic>
    </p:spTree>
  </p:cSld>
  <p:clrMapOvr>
    <a:masterClrMapping/>
  </p:clrMapOvr>
  <p:transition spd="med">
    <p:diamon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2" descr="C:\Documents and Settings\madares1\Desktop\ابوریحان بیرونی\IMG_0655.JPG">
            <a:hlinkClick r:id="rId2" action="ppaction://hlinksldjump"/>
          </p:cNvPr>
          <p:cNvPicPr>
            <a:picLocks noGrp="1" noChangeAspect="1" noChangeArrowheads="1"/>
          </p:cNvPicPr>
          <p:nvPr>
            <p:ph sz="quarter" idx="1"/>
          </p:nvPr>
        </p:nvPicPr>
        <p:blipFill>
          <a:blip r:embed="rId3" cstate="print"/>
          <a:srcRect/>
          <a:stretch>
            <a:fillRect/>
          </a:stretch>
        </p:blipFill>
        <p:spPr bwMode="auto">
          <a:xfrm>
            <a:off x="285720" y="214290"/>
            <a:ext cx="8643998" cy="6429420"/>
          </a:xfrm>
          <a:prstGeom prst="rect">
            <a:avLst/>
          </a:prstGeom>
          <a:noFill/>
        </p:spPr>
      </p:pic>
    </p:spTree>
  </p:cSld>
  <p:clrMapOvr>
    <a:masterClrMapping/>
  </p:clrMapOvr>
  <p:transition spd="med">
    <p:diamon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sz="half" idx="3"/>
          </p:nvPr>
        </p:nvSpPr>
        <p:spPr>
          <a:xfrm>
            <a:off x="214282" y="214330"/>
            <a:ext cx="8715436" cy="6429380"/>
          </a:xfrm>
          <a:blipFill dpi="0" rotWithShape="1">
            <a:blip r:embed="rId2" cstate="print"/>
            <a:srcRect/>
            <a:stretch>
              <a:fillRect/>
            </a:stretch>
          </a:blipFill>
        </p:spPr>
        <p:txBody>
          <a:bodyPr/>
          <a:lstStyle/>
          <a:p>
            <a:pPr indent="44450" algn="just" eaLnBrk="1" hangingPunct="1">
              <a:lnSpc>
                <a:spcPct val="125000"/>
              </a:lnSpc>
              <a:buFont typeface="Wingdings 2" pitchFamily="18" charset="2"/>
              <a:buNone/>
            </a:pPr>
            <a:endParaRPr lang="fy-NL" sz="3600" b="1" dirty="0" smtClean="0">
              <a:cs typeface="B Nazanin" pitchFamily="2" charset="-78"/>
            </a:endParaRPr>
          </a:p>
        </p:txBody>
      </p:sp>
      <p:sp>
        <p:nvSpPr>
          <p:cNvPr id="28675" name="Text Box 4"/>
          <p:cNvSpPr txBox="1">
            <a:spLocks noChangeArrowheads="1"/>
          </p:cNvSpPr>
          <p:nvPr/>
        </p:nvSpPr>
        <p:spPr bwMode="auto">
          <a:xfrm>
            <a:off x="8001000" y="6172200"/>
            <a:ext cx="762000" cy="457200"/>
          </a:xfrm>
          <a:prstGeom prst="rect">
            <a:avLst/>
          </a:prstGeom>
          <a:noFill/>
          <a:ln w="12700" cap="sq">
            <a:noFill/>
            <a:miter lim="800000"/>
            <a:headEnd type="none" w="sm" len="sm"/>
            <a:tailEnd type="none" w="sm" len="sm"/>
          </a:ln>
        </p:spPr>
        <p:txBody>
          <a:bodyPr>
            <a:spAutoFit/>
          </a:bodyPr>
          <a:lstStyle/>
          <a:p>
            <a:pPr algn="ctr">
              <a:spcBef>
                <a:spcPct val="50000"/>
              </a:spcBef>
              <a:buFontTx/>
              <a:buNone/>
            </a:pPr>
            <a:r>
              <a:rPr kumimoji="0" lang="ar-SA" sz="2400">
                <a:latin typeface="Times New Roman" pitchFamily="18" charset="0"/>
              </a:rPr>
              <a:t>7</a:t>
            </a:r>
            <a:endParaRPr kumimoji="0" lang="en-US" sz="2400">
              <a:latin typeface="Times New Roman" pitchFamily="18" charset="0"/>
            </a:endParaRPr>
          </a:p>
        </p:txBody>
      </p:sp>
    </p:spTree>
  </p:cSld>
  <p:clrMapOvr>
    <a:masterClrMapping/>
  </p:clrMapOvr>
  <p:transition spd="med">
    <p:diamon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quarter" idx="1"/>
          </p:nvPr>
        </p:nvPicPr>
        <p:blipFill>
          <a:blip r:embed="rId2" cstate="print"/>
          <a:srcRect/>
          <a:stretch>
            <a:fillRect/>
          </a:stretch>
        </p:blipFill>
        <p:spPr bwMode="auto">
          <a:xfrm>
            <a:off x="285720" y="285728"/>
            <a:ext cx="8715436" cy="6402387"/>
          </a:xfrm>
          <a:prstGeom prst="rect">
            <a:avLst/>
          </a:prstGeom>
          <a:noFill/>
          <a:ln w="9525">
            <a:noFill/>
            <a:miter lim="800000"/>
            <a:headEnd/>
            <a:tailEnd/>
          </a:ln>
          <a:effectLst/>
        </p:spPr>
      </p:pic>
    </p:spTree>
  </p:cSld>
  <p:clrMapOvr>
    <a:masterClrMapping/>
  </p:clrMapOvr>
  <p:transition spd="med">
    <p:diamon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2" descr="C:\Documents and Settings\madares1\Desktop\ابوریحان بیرونی\IMG_0654.JPG">
            <a:hlinkClick r:id="rId2" action="ppaction://hlinksldjump"/>
          </p:cNvPr>
          <p:cNvPicPr>
            <a:picLocks noGrp="1" noChangeAspect="1" noChangeArrowheads="1"/>
          </p:cNvPicPr>
          <p:nvPr>
            <p:ph sz="quarter" idx="1"/>
          </p:nvPr>
        </p:nvPicPr>
        <p:blipFill>
          <a:blip r:embed="rId3" cstate="print"/>
          <a:srcRect/>
          <a:stretch>
            <a:fillRect/>
          </a:stretch>
        </p:blipFill>
        <p:spPr bwMode="auto">
          <a:xfrm>
            <a:off x="285720" y="142852"/>
            <a:ext cx="8572560" cy="6500834"/>
          </a:xfrm>
          <a:prstGeom prst="rect">
            <a:avLst/>
          </a:prstGeom>
          <a:noFill/>
        </p:spPr>
      </p:pic>
    </p:spTree>
  </p:cSld>
  <p:clrMapOvr>
    <a:masterClrMapping/>
  </p:clrMapOvr>
  <p:transition spd="med">
    <p:diamon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2" descr="C:\Documents and Settings\madares1\Desktop\ابوریحان بیرونی\IMG_0651.JPG">
            <a:hlinkClick r:id="rId2" action="ppaction://hlinksldjump"/>
          </p:cNvPr>
          <p:cNvPicPr>
            <a:picLocks noGrp="1" noChangeAspect="1" noChangeArrowheads="1"/>
          </p:cNvPicPr>
          <p:nvPr>
            <p:ph sz="quarter" idx="1"/>
          </p:nvPr>
        </p:nvPicPr>
        <p:blipFill>
          <a:blip r:embed="rId3" cstate="print"/>
          <a:srcRect/>
          <a:stretch>
            <a:fillRect/>
          </a:stretch>
        </p:blipFill>
        <p:spPr bwMode="auto">
          <a:xfrm>
            <a:off x="285720" y="214290"/>
            <a:ext cx="8572560" cy="6429420"/>
          </a:xfrm>
          <a:prstGeom prst="rect">
            <a:avLst/>
          </a:prstGeom>
          <a:noFill/>
        </p:spPr>
      </p:pic>
    </p:spTree>
  </p:cSld>
  <p:clrMapOvr>
    <a:masterClrMapping/>
  </p:clrMapOvr>
  <p:transition spd="med">
    <p:diamon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2" descr="C:\Documents and Settings\madares1\Desktop\ابوریحان بیرونی\IMG_0652.JPG">
            <a:hlinkClick r:id="rId2" action="ppaction://hlinksldjump"/>
          </p:cNvPr>
          <p:cNvPicPr>
            <a:picLocks noGrp="1" noChangeAspect="1" noChangeArrowheads="1"/>
          </p:cNvPicPr>
          <p:nvPr>
            <p:ph sz="quarter" idx="1"/>
          </p:nvPr>
        </p:nvPicPr>
        <p:blipFill>
          <a:blip r:embed="rId3" cstate="print"/>
          <a:srcRect/>
          <a:stretch>
            <a:fillRect/>
          </a:stretch>
        </p:blipFill>
        <p:spPr bwMode="auto">
          <a:xfrm>
            <a:off x="285720" y="285728"/>
            <a:ext cx="8572560" cy="6429420"/>
          </a:xfrm>
          <a:prstGeom prst="rect">
            <a:avLst/>
          </a:prstGeom>
          <a:noFill/>
        </p:spPr>
      </p:pic>
    </p:spTree>
  </p:cSld>
  <p:clrMapOvr>
    <a:masterClrMapping/>
  </p:clrMapOvr>
  <p:transition spd="med">
    <p:diamon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a:xfrm>
            <a:off x="214282" y="214290"/>
            <a:ext cx="8715436" cy="6429420"/>
          </a:xfrm>
          <a:blipFill dpi="0" rotWithShape="1">
            <a:blip r:embed="rId2" cstate="print"/>
            <a:srcRect/>
            <a:stretch>
              <a:fillRect/>
            </a:stretch>
          </a:blipFill>
        </p:spPr>
        <p:txBody>
          <a:bodyPr/>
          <a:lstStyle/>
          <a:p>
            <a:endParaRPr lang="fa-IR" dirty="0" smtClean="0"/>
          </a:p>
        </p:txBody>
      </p:sp>
    </p:spTree>
  </p:cSld>
  <p:clrMapOvr>
    <a:masterClrMapping/>
  </p:clrMapOvr>
  <p:transition spd="med">
    <p:diamon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2143116"/>
            <a:ext cx="8183880" cy="4286280"/>
          </a:xfrm>
        </p:spPr>
        <p:txBody>
          <a:bodyPr>
            <a:normAutofit fontScale="90000"/>
          </a:bodyPr>
          <a:lstStyle/>
          <a:p>
            <a:pPr algn="ctr">
              <a:lnSpc>
                <a:spcPct val="150000"/>
              </a:lnSpc>
            </a:pPr>
            <a:r>
              <a:rPr lang="fa-IR" smtClean="0">
                <a:solidFill>
                  <a:schemeClr val="tx1"/>
                </a:solidFill>
              </a:rPr>
              <a:t>دانش آموزانی که شیوه زندگی سالم را می آموزندبه احتمال زیاد در تمام طول زندگی پایبند آن خواهند بود.این  موضوع تمام کانون توجه در مدارس مروج سلامت خواهد بود.</a:t>
            </a:r>
            <a:br>
              <a:rPr lang="fa-IR" smtClean="0">
                <a:solidFill>
                  <a:schemeClr val="tx1"/>
                </a:solidFill>
              </a:rPr>
            </a:br>
            <a:r>
              <a:rPr lang="fa-IR" smtClean="0">
                <a:solidFill>
                  <a:schemeClr val="tx1"/>
                </a:solidFill>
              </a:rPr>
              <a:t/>
            </a:r>
            <a:br>
              <a:rPr lang="fa-IR" smtClean="0">
                <a:solidFill>
                  <a:schemeClr val="tx1"/>
                </a:solidFill>
              </a:rPr>
            </a:br>
            <a:r>
              <a:rPr lang="fa-IR" smtClean="0">
                <a:solidFill>
                  <a:srgbClr val="C00000"/>
                </a:solidFill>
                <a:cs typeface="B Titr" pitchFamily="2" charset="-78"/>
              </a:rPr>
              <a:t>توانمند شدن و قابلیت تصمیم گیری و انتخاب</a:t>
            </a:r>
            <a:br>
              <a:rPr lang="fa-IR" smtClean="0">
                <a:solidFill>
                  <a:srgbClr val="C00000"/>
                </a:solidFill>
                <a:cs typeface="B Titr" pitchFamily="2" charset="-78"/>
              </a:rPr>
            </a:br>
            <a:endParaRPr lang="fa-IR">
              <a:solidFill>
                <a:srgbClr val="C00000"/>
              </a:solidFill>
              <a:cs typeface="B Titr" pitchFamily="2" charset="-78"/>
            </a:endParaRPr>
          </a:p>
        </p:txBody>
      </p:sp>
    </p:spTree>
  </p:cSld>
  <p:clrMapOvr>
    <a:masterClrMapping/>
  </p:clrMapOvr>
  <p:transition spd="med">
    <p:circl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0242" name="Picture 2" descr="E:\سلامت مدارس\My Pictures\تصاویر جشنواره غذاونمایشگاه نقاشی خواجه ربیع\دبستان امام رضا ع\nn (18).jpg">
            <a:hlinkClick r:id="rId2" action="ppaction://hlinksldjump"/>
          </p:cNvPr>
          <p:cNvPicPr>
            <a:picLocks noGrp="1" noChangeAspect="1" noChangeArrowheads="1"/>
          </p:cNvPicPr>
          <p:nvPr>
            <p:ph sz="quarter" idx="1"/>
          </p:nvPr>
        </p:nvPicPr>
        <p:blipFill>
          <a:blip r:embed="rId3" cstate="print"/>
          <a:srcRect/>
          <a:stretch>
            <a:fillRect/>
          </a:stretch>
        </p:blipFill>
        <p:spPr bwMode="auto">
          <a:xfrm>
            <a:off x="214282" y="214290"/>
            <a:ext cx="8643998" cy="6473825"/>
          </a:xfrm>
          <a:prstGeom prst="rect">
            <a:avLst/>
          </a:prstGeom>
          <a:noFill/>
        </p:spPr>
      </p:pic>
    </p:spTree>
  </p:cSld>
  <p:clrMapOvr>
    <a:masterClrMapping/>
  </p:clrMapOvr>
  <p:transition spd="med">
    <p:diamon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1266" name="Picture 2" descr="E:\سلامت مدارس\My Pictures\تصاویر جشنواره غذاونمایشگاه نقاشی خواجه ربیع\دبستان امام رضا ع\nn (19).jpg">
            <a:hlinkClick r:id="rId2" action="ppaction://hlinksldjump"/>
          </p:cNvPr>
          <p:cNvPicPr>
            <a:picLocks noGrp="1" noChangeAspect="1" noChangeArrowheads="1"/>
          </p:cNvPicPr>
          <p:nvPr>
            <p:ph sz="quarter" idx="1"/>
          </p:nvPr>
        </p:nvPicPr>
        <p:blipFill>
          <a:blip r:embed="rId3" cstate="print"/>
          <a:srcRect/>
          <a:stretch>
            <a:fillRect/>
          </a:stretch>
        </p:blipFill>
        <p:spPr bwMode="auto">
          <a:xfrm>
            <a:off x="285720" y="214290"/>
            <a:ext cx="8572560" cy="6429420"/>
          </a:xfrm>
          <a:prstGeom prst="rect">
            <a:avLst/>
          </a:prstGeom>
          <a:noFill/>
        </p:spPr>
      </p:pic>
    </p:spTree>
  </p:cSld>
  <p:clrMapOvr>
    <a:masterClrMapping/>
  </p:clrMapOvr>
  <p:transition spd="med">
    <p:diamon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2290" name="Picture 2" descr="E:\سلامت مدارس\My Pictures\تصاویر جشنواره غذاونمایشگاه نقاشی خواجه ربیع\دبستان ایران زمین\P1020006.JPG">
            <a:hlinkClick r:id="rId2" action="ppaction://hlinksldjump"/>
          </p:cNvPr>
          <p:cNvPicPr>
            <a:picLocks noGrp="1" noChangeAspect="1" noChangeArrowheads="1"/>
          </p:cNvPicPr>
          <p:nvPr>
            <p:ph sz="quarter" idx="1"/>
          </p:nvPr>
        </p:nvPicPr>
        <p:blipFill>
          <a:blip r:embed="rId3" cstate="print"/>
          <a:srcRect/>
          <a:stretch>
            <a:fillRect/>
          </a:stretch>
        </p:blipFill>
        <p:spPr bwMode="auto">
          <a:xfrm>
            <a:off x="214282" y="285728"/>
            <a:ext cx="7858180" cy="6357982"/>
          </a:xfrm>
          <a:prstGeom prst="rect">
            <a:avLst/>
          </a:prstGeom>
          <a:noFill/>
        </p:spPr>
      </p:pic>
    </p:spTree>
  </p:cSld>
  <p:clrMapOvr>
    <a:masterClrMapping/>
  </p:clrMapOvr>
  <p:transition spd="med">
    <p:diamon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3314" name="Picture 2" descr="E:\سلامت مدارس\My Pictures\تصاویر جشنواره غذاونمایشگاه نقاشی خواجه ربیع\راهنمایی ساره\DSC03421.JPG">
            <a:hlinkClick r:id="rId2" action="ppaction://hlinksldjump"/>
          </p:cNvPr>
          <p:cNvPicPr>
            <a:picLocks noGrp="1" noChangeAspect="1" noChangeArrowheads="1"/>
          </p:cNvPicPr>
          <p:nvPr>
            <p:ph sz="quarter" idx="1"/>
          </p:nvPr>
        </p:nvPicPr>
        <p:blipFill>
          <a:blip r:embed="rId3" cstate="print"/>
          <a:srcRect/>
          <a:stretch>
            <a:fillRect/>
          </a:stretch>
        </p:blipFill>
        <p:spPr bwMode="auto">
          <a:xfrm>
            <a:off x="357158" y="214290"/>
            <a:ext cx="7715304" cy="6500858"/>
          </a:xfrm>
          <a:prstGeom prst="rect">
            <a:avLst/>
          </a:prstGeom>
          <a:noFill/>
        </p:spPr>
      </p:pic>
    </p:spTree>
  </p:cSld>
  <p:clrMapOvr>
    <a:masterClrMapping/>
  </p:clrMapOvr>
  <p:transition spd="med">
    <p:diamon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5362" name="Picture 2" descr="E:\سلامت مدارس\My Pictures\تصاویر مدارس مروج سلامت\استاد شهریار\IMG_0594.JPG">
            <a:hlinkClick r:id="rId2" action="ppaction://hlinksldjump"/>
          </p:cNvPr>
          <p:cNvPicPr>
            <a:picLocks noGrp="1" noChangeAspect="1" noChangeArrowheads="1"/>
          </p:cNvPicPr>
          <p:nvPr>
            <p:ph sz="quarter" idx="1"/>
          </p:nvPr>
        </p:nvPicPr>
        <p:blipFill>
          <a:blip r:embed="rId3" cstate="print"/>
          <a:srcRect/>
          <a:stretch>
            <a:fillRect/>
          </a:stretch>
        </p:blipFill>
        <p:spPr bwMode="auto">
          <a:xfrm>
            <a:off x="285720" y="214290"/>
            <a:ext cx="8572560" cy="6500858"/>
          </a:xfrm>
          <a:prstGeom prst="rect">
            <a:avLst/>
          </a:prstGeom>
          <a:noFill/>
        </p:spPr>
      </p:pic>
    </p:spTree>
  </p:cSld>
  <p:clrMapOvr>
    <a:masterClrMapping/>
  </p:clrMapOvr>
  <p:transition spd="med">
    <p:diamon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6386" name="Picture 2" descr="E:\سلامت مدارس\My Pictures\تصاویر مدارس مروج سلامت\باقریه\IMG_0633.JPG">
            <a:hlinkClick r:id="rId2" action="ppaction://hlinksldjump"/>
          </p:cNvPr>
          <p:cNvPicPr>
            <a:picLocks noGrp="1" noChangeAspect="1" noChangeArrowheads="1"/>
          </p:cNvPicPr>
          <p:nvPr>
            <p:ph sz="quarter" idx="1"/>
          </p:nvPr>
        </p:nvPicPr>
        <p:blipFill>
          <a:blip r:embed="rId3" cstate="print"/>
          <a:srcRect/>
          <a:stretch>
            <a:fillRect/>
          </a:stretch>
        </p:blipFill>
        <p:spPr bwMode="auto">
          <a:xfrm>
            <a:off x="285720" y="214290"/>
            <a:ext cx="8572560" cy="6429420"/>
          </a:xfrm>
          <a:prstGeom prst="rect">
            <a:avLst/>
          </a:prstGeom>
          <a:noFill/>
        </p:spPr>
      </p:pic>
    </p:spTree>
  </p:cSld>
  <p:clrMapOvr>
    <a:masterClrMapping/>
  </p:clrMapOvr>
  <p:transition spd="med">
    <p:diamon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7410" name="Picture 2" descr="E:\سلامت مدارس\My Pictures\تصاویر مدارس مروج سلامت\باقریه\IMG_0637.JPG">
            <a:hlinkClick r:id="rId2" action="ppaction://hlinksldjump"/>
          </p:cNvPr>
          <p:cNvPicPr>
            <a:picLocks noGrp="1" noChangeAspect="1" noChangeArrowheads="1"/>
          </p:cNvPicPr>
          <p:nvPr>
            <p:ph sz="quarter" idx="1"/>
          </p:nvPr>
        </p:nvPicPr>
        <p:blipFill>
          <a:blip r:embed="rId3" cstate="print"/>
          <a:srcRect/>
          <a:stretch>
            <a:fillRect/>
          </a:stretch>
        </p:blipFill>
        <p:spPr bwMode="auto">
          <a:xfrm>
            <a:off x="275189" y="214290"/>
            <a:ext cx="8583091" cy="6429420"/>
          </a:xfrm>
          <a:prstGeom prst="rect">
            <a:avLst/>
          </a:prstGeom>
          <a:noFill/>
        </p:spPr>
      </p:pic>
    </p:spTree>
  </p:cSld>
  <p:clrMapOvr>
    <a:masterClrMapping/>
  </p:clrMapOvr>
  <p:transition spd="med">
    <p:diamon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8434" name="Picture 2" descr="E:\سلامت مدارس\My Pictures\تصاویر مدارس مروج سلامت\حضرت مریم\IMG_0628.JPG">
            <a:hlinkClick r:id="rId2" action="ppaction://hlinksldjump"/>
          </p:cNvPr>
          <p:cNvPicPr>
            <a:picLocks noGrp="1" noChangeAspect="1" noChangeArrowheads="1"/>
          </p:cNvPicPr>
          <p:nvPr>
            <p:ph sz="quarter" idx="1"/>
          </p:nvPr>
        </p:nvPicPr>
        <p:blipFill>
          <a:blip r:embed="rId3" cstate="print"/>
          <a:srcRect/>
          <a:stretch>
            <a:fillRect/>
          </a:stretch>
        </p:blipFill>
        <p:spPr bwMode="auto">
          <a:xfrm>
            <a:off x="285720" y="214290"/>
            <a:ext cx="8572560" cy="6429420"/>
          </a:xfrm>
          <a:prstGeom prst="rect">
            <a:avLst/>
          </a:prstGeom>
          <a:noFill/>
        </p:spPr>
      </p:pic>
    </p:spTree>
  </p:cSld>
  <p:clrMapOvr>
    <a:masterClrMapping/>
  </p:clrMapOvr>
  <p:transition spd="med">
    <p:diamon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9458" name="Picture 2" descr="E:\سلامت مدارس\My Pictures\تصاویر مدارس مروج سلامت\حکمت\IMG_0644.JPG">
            <a:hlinkClick r:id="rId2" action="ppaction://hlinksldjump"/>
          </p:cNvPr>
          <p:cNvPicPr>
            <a:picLocks noGrp="1" noChangeAspect="1" noChangeArrowheads="1"/>
          </p:cNvPicPr>
          <p:nvPr>
            <p:ph sz="quarter" idx="1"/>
          </p:nvPr>
        </p:nvPicPr>
        <p:blipFill>
          <a:blip r:embed="rId3" cstate="print"/>
          <a:srcRect/>
          <a:stretch>
            <a:fillRect/>
          </a:stretch>
        </p:blipFill>
        <p:spPr bwMode="auto">
          <a:xfrm>
            <a:off x="214282" y="214290"/>
            <a:ext cx="8643998" cy="6500858"/>
          </a:xfrm>
          <a:prstGeom prst="rect">
            <a:avLst/>
          </a:prstGeom>
          <a:noFill/>
        </p:spPr>
      </p:pic>
    </p:spTree>
  </p:cSld>
  <p:clrMapOvr>
    <a:masterClrMapping/>
  </p:clrMapOvr>
  <p:transition spd="med">
    <p:diamon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210121.JPG"/>
          <p:cNvPicPr>
            <a:picLocks noGrp="1" noChangeAspect="1"/>
          </p:cNvPicPr>
          <p:nvPr isPhoto="1"/>
        </p:nvPicPr>
        <p:blipFill>
          <a:blip r:embed="rId2" cstate="print">
            <a:lum/>
          </a:blip>
          <a:stretch>
            <a:fillRect/>
          </a:stretch>
        </p:blipFill>
        <p:spPr>
          <a:xfrm>
            <a:off x="914400" y="685800"/>
            <a:ext cx="7315200" cy="5486400"/>
          </a:xfrm>
          <a:prstGeom prst="rect">
            <a:avLst/>
          </a:prstGeom>
          <a:noFill/>
          <a:ln>
            <a:noFill/>
          </a:ln>
        </p:spPr>
      </p:pic>
    </p:spTree>
  </p:cSld>
  <p:clrMapOvr>
    <a:masterClrMapping/>
  </p:clrMapOvr>
  <p:transition>
    <p:diamon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2376" y="357167"/>
            <a:ext cx="7772400" cy="3180430"/>
          </a:xfrm>
        </p:spPr>
        <p:txBody>
          <a:bodyPr>
            <a:normAutofit/>
          </a:bodyPr>
          <a:lstStyle/>
          <a:p>
            <a:pPr algn="ctr"/>
            <a:r>
              <a:rPr lang="ar-SA" sz="3600" smtClean="0">
                <a:solidFill>
                  <a:srgbClr val="C00000"/>
                </a:solidFill>
                <a:cs typeface="B Zar" pitchFamily="2" charset="-78"/>
              </a:rPr>
              <a:t>اجزا وموارد قابل طرح مدارس مروج سلامت که توسط سازمان جهانی بهداشت به کشورهای عضو توصیه شده</a:t>
            </a:r>
            <a:r>
              <a:rPr lang="fa-IR" sz="3600" dirty="0" smtClean="0">
                <a:solidFill>
                  <a:srgbClr val="C00000"/>
                </a:solidFill>
                <a:cs typeface="B Zar" pitchFamily="2" charset="-78"/>
              </a:rPr>
              <a:t> عبارتند از: </a:t>
            </a:r>
            <a:r>
              <a:rPr lang="en-US" sz="3600" dirty="0" smtClean="0">
                <a:solidFill>
                  <a:srgbClr val="C00000"/>
                </a:solidFill>
                <a:cs typeface="B Zar" pitchFamily="2" charset="-78"/>
              </a:rPr>
              <a:t/>
            </a:r>
            <a:br>
              <a:rPr lang="en-US" sz="3600" dirty="0" smtClean="0">
                <a:solidFill>
                  <a:srgbClr val="C00000"/>
                </a:solidFill>
                <a:cs typeface="B Zar" pitchFamily="2" charset="-78"/>
              </a:rPr>
            </a:br>
            <a:endParaRPr lang="fa-IR" sz="3600" dirty="0"/>
          </a:p>
        </p:txBody>
      </p:sp>
      <p:pic>
        <p:nvPicPr>
          <p:cNvPr id="3" name="Picture 2" descr="untitled22.bmp"/>
          <p:cNvPicPr>
            <a:picLocks noChangeAspect="1"/>
          </p:cNvPicPr>
          <p:nvPr/>
        </p:nvPicPr>
        <p:blipFill>
          <a:blip r:embed="rId2" cstate="print"/>
          <a:stretch>
            <a:fillRect/>
          </a:stretch>
        </p:blipFill>
        <p:spPr>
          <a:xfrm>
            <a:off x="2143108" y="4572008"/>
            <a:ext cx="5000660" cy="933450"/>
          </a:xfrm>
          <a:prstGeom prst="rect">
            <a:avLst/>
          </a:prstGeom>
        </p:spPr>
      </p:pic>
    </p:spTree>
  </p:cSld>
  <p:clrMapOvr>
    <a:masterClrMapping/>
  </p:clrMapOvr>
  <p:transition spd="med">
    <p:wheel spokes="8"/>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210130.JPG"/>
          <p:cNvPicPr>
            <a:picLocks noGrp="1" noChangeAspect="1"/>
          </p:cNvPicPr>
          <p:nvPr isPhoto="1"/>
        </p:nvPicPr>
        <p:blipFill>
          <a:blip r:embed="rId2" cstate="print">
            <a:lum/>
          </a:blip>
          <a:stretch>
            <a:fillRect/>
          </a:stretch>
        </p:blipFill>
        <p:spPr>
          <a:xfrm>
            <a:off x="914400" y="685800"/>
            <a:ext cx="7315200" cy="5486400"/>
          </a:xfrm>
          <a:prstGeom prst="rect">
            <a:avLst/>
          </a:prstGeom>
          <a:noFill/>
          <a:ln>
            <a:noFill/>
          </a:ln>
        </p:spPr>
      </p:pic>
    </p:spTree>
  </p:cSld>
  <p:clrMapOvr>
    <a:masterClrMapping/>
  </p:clrMapOvr>
  <p:transition>
    <p:diamon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210159.JPG"/>
          <p:cNvPicPr>
            <a:picLocks noGrp="1" noChangeAspect="1"/>
          </p:cNvPicPr>
          <p:nvPr isPhoto="1"/>
        </p:nvPicPr>
        <p:blipFill>
          <a:blip r:embed="rId2" cstate="print">
            <a:lum/>
          </a:blip>
          <a:stretch>
            <a:fillRect/>
          </a:stretch>
        </p:blipFill>
        <p:spPr>
          <a:xfrm>
            <a:off x="914400" y="685800"/>
            <a:ext cx="7315200" cy="5486400"/>
          </a:xfrm>
          <a:prstGeom prst="rect">
            <a:avLst/>
          </a:prstGeom>
          <a:noFill/>
          <a:ln>
            <a:noFill/>
          </a:ln>
        </p:spPr>
      </p:pic>
    </p:spTree>
  </p:cSld>
  <p:clrMapOvr>
    <a:masterClrMapping/>
  </p:clrMapOvr>
  <p:transition spd="med">
    <p:diamon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210194.JPG"/>
          <p:cNvPicPr>
            <a:picLocks noGrp="1" noChangeAspect="1"/>
          </p:cNvPicPr>
          <p:nvPr isPhoto="1"/>
        </p:nvPicPr>
        <p:blipFill>
          <a:blip r:embed="rId2" cstate="print">
            <a:lum/>
          </a:blip>
          <a:stretch>
            <a:fillRect/>
          </a:stretch>
        </p:blipFill>
        <p:spPr>
          <a:xfrm>
            <a:off x="2514600" y="685800"/>
            <a:ext cx="4114800" cy="5486400"/>
          </a:xfrm>
          <a:prstGeom prst="rect">
            <a:avLst/>
          </a:prstGeom>
          <a:noFill/>
          <a:ln>
            <a:noFill/>
          </a:ln>
        </p:spPr>
      </p:pic>
    </p:spTree>
  </p:cSld>
  <p:clrMapOvr>
    <a:masterClrMapping/>
  </p:clrMapOvr>
  <p:transition spd="med">
    <p:diamon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2376" y="1528762"/>
            <a:ext cx="7772400" cy="1828800"/>
          </a:xfrm>
        </p:spPr>
        <p:txBody>
          <a:bodyPr>
            <a:normAutofit fontScale="90000"/>
          </a:bodyPr>
          <a:lstStyle/>
          <a:p>
            <a:pPr algn="ctr">
              <a:lnSpc>
                <a:spcPct val="150000"/>
              </a:lnSpc>
            </a:pPr>
            <a:r>
              <a:rPr lang="fa-IR" sz="4400" dirty="0" smtClean="0">
                <a:solidFill>
                  <a:srgbClr val="C00000"/>
                </a:solidFill>
                <a:cs typeface="B Zar" pitchFamily="2" charset="-78"/>
              </a:rPr>
              <a:t>با آرزوی توفیق برای تمام کسانی که برای سلامت آینده سازان کشور تلاش می نمایند </a:t>
            </a:r>
            <a:endParaRPr lang="fa-IR" sz="6000" b="1" dirty="0">
              <a:solidFill>
                <a:srgbClr val="C00000"/>
              </a:solidFill>
              <a:cs typeface="B Zar" pitchFamily="2" charset="-78"/>
            </a:endParaRPr>
          </a:p>
        </p:txBody>
      </p:sp>
    </p:spTree>
  </p:cSld>
  <p:clrMapOvr>
    <a:masterClrMapping/>
  </p:clrMapOvr>
  <p:transition spd="med">
    <p:wheel spokes="8"/>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p:nvPr>
        </p:nvSpPr>
        <p:spPr/>
        <p:txBody>
          <a:bodyPr/>
          <a:lstStyle/>
          <a:p>
            <a:pPr eaLnBrk="1" hangingPunct="1"/>
            <a:endParaRPr lang="en-US" smtClean="0">
              <a:cs typeface="Tahoma" pitchFamily="34" charset="0"/>
            </a:endParaRPr>
          </a:p>
        </p:txBody>
      </p:sp>
      <p:pic>
        <p:nvPicPr>
          <p:cNvPr id="15363" name="Picture 3" descr="IMG0037"/>
          <p:cNvPicPr>
            <a:picLocks noChangeAspect="1" noChangeArrowheads="1"/>
          </p:cNvPicPr>
          <p:nvPr/>
        </p:nvPicPr>
        <p:blipFill>
          <a:blip r:embed="rId2" cstate="print"/>
          <a:srcRect/>
          <a:stretch>
            <a:fillRect/>
          </a:stretch>
        </p:blipFill>
        <p:spPr bwMode="auto">
          <a:xfrm>
            <a:off x="0" y="-26988"/>
            <a:ext cx="9144000" cy="6858001"/>
          </a:xfrm>
          <a:prstGeom prst="rect">
            <a:avLst/>
          </a:prstGeom>
          <a:noFill/>
          <a:ln w="9525">
            <a:noFill/>
            <a:miter lim="800000"/>
            <a:headEnd/>
            <a:tailEnd/>
          </a:ln>
        </p:spPr>
      </p:pic>
      <p:sp>
        <p:nvSpPr>
          <p:cNvPr id="6148" name="Rectangle 4"/>
          <p:cNvSpPr>
            <a:spLocks noGrp="1" noChangeArrowheads="1"/>
          </p:cNvSpPr>
          <p:nvPr>
            <p:ph type="title" idx="4294967295"/>
          </p:nvPr>
        </p:nvSpPr>
        <p:spPr>
          <a:xfrm>
            <a:off x="1" y="1000108"/>
            <a:ext cx="5286380" cy="2286016"/>
          </a:xfrm>
        </p:spPr>
        <p:txBody>
          <a:bodyPr>
            <a:noAutofit/>
          </a:bodyPr>
          <a:lstStyle/>
          <a:p>
            <a:pPr algn="ctr" eaLnBrk="1" hangingPunct="1">
              <a:lnSpc>
                <a:spcPct val="150000"/>
              </a:lnSpc>
              <a:defRPr/>
            </a:pPr>
            <a:r>
              <a:rPr lang="fa-IR" sz="5400" b="1" dirty="0" smtClean="0">
                <a:solidFill>
                  <a:srgbClr val="FF0000"/>
                </a:solidFill>
                <a:cs typeface="B Titr" pitchFamily="2" charset="-78"/>
              </a:rPr>
              <a:t>با تشكر از توجه شما </a:t>
            </a:r>
            <a:r>
              <a:rPr lang="fa-IR" sz="5400" b="1" dirty="0" smtClean="0">
                <a:solidFill>
                  <a:srgbClr val="FFFF00"/>
                </a:solidFill>
                <a:cs typeface="B Titr" pitchFamily="2" charset="-78"/>
              </a:rPr>
              <a:t/>
            </a:r>
            <a:br>
              <a:rPr lang="fa-IR" sz="5400" b="1" dirty="0" smtClean="0">
                <a:solidFill>
                  <a:srgbClr val="FFFF00"/>
                </a:solidFill>
                <a:cs typeface="B Titr" pitchFamily="2" charset="-78"/>
              </a:rPr>
            </a:br>
            <a:r>
              <a:rPr lang="fa-IR" sz="5400" b="1" dirty="0" smtClean="0">
                <a:solidFill>
                  <a:srgbClr val="00FF00"/>
                </a:solidFill>
                <a:cs typeface="B Titr" pitchFamily="2" charset="-78"/>
              </a:rPr>
              <a:t>خدا قوت</a:t>
            </a:r>
            <a:endParaRPr lang="en-US" sz="5400" b="1" dirty="0" smtClean="0">
              <a:solidFill>
                <a:srgbClr val="00FF00"/>
              </a:solidFill>
              <a:cs typeface="B Titr" pitchFamily="2" charset="-78"/>
            </a:endParaRPr>
          </a:p>
        </p:txBody>
      </p:sp>
    </p:spTree>
    <p:extLst>
      <p:ext uri="{BB962C8B-B14F-4D97-AF65-F5344CB8AC3E}">
        <p14:creationId xmlns:p14="http://schemas.microsoft.com/office/powerpoint/2010/main" val="351901019"/>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5786" y="908051"/>
            <a:ext cx="7606628" cy="5185246"/>
          </a:xfrm>
        </p:spPr>
        <p:txBody>
          <a:bodyPr>
            <a:normAutofit fontScale="62500" lnSpcReduction="20000"/>
          </a:bodyPr>
          <a:lstStyle/>
          <a:p>
            <a:pPr lvl="0" algn="just">
              <a:lnSpc>
                <a:spcPct val="200000"/>
              </a:lnSpc>
              <a:buNone/>
            </a:pPr>
            <a:r>
              <a:rPr lang="fa-IR" sz="4000" b="1" dirty="0" smtClean="0">
                <a:solidFill>
                  <a:srgbClr val="FF0000"/>
                </a:solidFill>
                <a:cs typeface="B Zar" pitchFamily="2" charset="-78"/>
              </a:rPr>
              <a:t>1- </a:t>
            </a:r>
            <a:r>
              <a:rPr lang="ar-SA" sz="4000" b="1" dirty="0" smtClean="0">
                <a:solidFill>
                  <a:srgbClr val="FF0000"/>
                </a:solidFill>
                <a:cs typeface="B Zar" pitchFamily="2" charset="-78"/>
              </a:rPr>
              <a:t>برنامه جامع آموزش </a:t>
            </a:r>
            <a:r>
              <a:rPr lang="fa-IR" sz="4000" b="1" dirty="0" smtClean="0">
                <a:solidFill>
                  <a:srgbClr val="FF0000"/>
                </a:solidFill>
                <a:cs typeface="B Zar" pitchFamily="2" charset="-78"/>
              </a:rPr>
              <a:t>سلامت در</a:t>
            </a:r>
            <a:r>
              <a:rPr lang="ar-SA" sz="4000" b="1" dirty="0" smtClean="0">
                <a:solidFill>
                  <a:srgbClr val="FF0000"/>
                </a:solidFill>
                <a:cs typeface="B Zar" pitchFamily="2" charset="-78"/>
              </a:rPr>
              <a:t> مدارس </a:t>
            </a:r>
            <a:endParaRPr lang="en-US" sz="4000" b="1" dirty="0" smtClean="0">
              <a:solidFill>
                <a:srgbClr val="FF0000"/>
              </a:solidFill>
              <a:cs typeface="B Zar" pitchFamily="2" charset="-78"/>
            </a:endParaRPr>
          </a:p>
          <a:p>
            <a:pPr lvl="0" algn="just">
              <a:lnSpc>
                <a:spcPct val="200000"/>
              </a:lnSpc>
              <a:buNone/>
            </a:pPr>
            <a:r>
              <a:rPr lang="fa-IR" sz="4000" b="1" dirty="0" smtClean="0">
                <a:solidFill>
                  <a:srgbClr val="FF0000"/>
                </a:solidFill>
                <a:cs typeface="B Zar" pitchFamily="2" charset="-78"/>
              </a:rPr>
              <a:t>2- ارائه خدمات بهداشتی در مدرسه</a:t>
            </a:r>
            <a:r>
              <a:rPr lang="fa-IR" sz="4000" b="1" dirty="0" smtClean="0">
                <a:solidFill>
                  <a:srgbClr val="002060"/>
                </a:solidFill>
                <a:cs typeface="B Zar" pitchFamily="2" charset="-78"/>
              </a:rPr>
              <a:t> از طریق برنامه نظام مراقبت سلامت جسمی، روانی، اجتماعی و معنوی دانش آموزان</a:t>
            </a:r>
            <a:r>
              <a:rPr lang="ar-SA" sz="4000" b="1" dirty="0" smtClean="0">
                <a:solidFill>
                  <a:srgbClr val="002060"/>
                </a:solidFill>
                <a:cs typeface="B Zar" pitchFamily="2" charset="-78"/>
              </a:rPr>
              <a:t> ، ارائه خدمات بالینی (خدمات عمومی و غربالگری سلامت</a:t>
            </a:r>
            <a:r>
              <a:rPr lang="fa-IR" sz="4000" b="1" dirty="0" smtClean="0">
                <a:solidFill>
                  <a:srgbClr val="002060"/>
                </a:solidFill>
                <a:cs typeface="B Zar" pitchFamily="2" charset="-78"/>
              </a:rPr>
              <a:t>،</a:t>
            </a:r>
            <a:r>
              <a:rPr lang="ar-SA" sz="4000" b="1" dirty="0" smtClean="0">
                <a:solidFill>
                  <a:srgbClr val="002060"/>
                </a:solidFill>
                <a:cs typeface="B Zar" pitchFamily="2" charset="-78"/>
              </a:rPr>
              <a:t> شناسنامه</a:t>
            </a:r>
            <a:r>
              <a:rPr lang="fa-IR" sz="4000" b="1" dirty="0" smtClean="0">
                <a:solidFill>
                  <a:srgbClr val="002060"/>
                </a:solidFill>
                <a:cs typeface="B Zar" pitchFamily="2" charset="-78"/>
              </a:rPr>
              <a:t> </a:t>
            </a:r>
            <a:r>
              <a:rPr lang="ar-SA" sz="4000" b="1" dirty="0" smtClean="0">
                <a:solidFill>
                  <a:srgbClr val="002060"/>
                </a:solidFill>
                <a:cs typeface="B Zar" pitchFamily="2" charset="-78"/>
              </a:rPr>
              <a:t>سلامت دانش آموزی)</a:t>
            </a:r>
            <a:r>
              <a:rPr lang="fa-IR" sz="4000" b="1" dirty="0" smtClean="0">
                <a:solidFill>
                  <a:srgbClr val="002060"/>
                </a:solidFill>
                <a:cs typeface="B Zar" pitchFamily="2" charset="-78"/>
              </a:rPr>
              <a:t> </a:t>
            </a:r>
            <a:r>
              <a:rPr lang="ar-SA" sz="4000" b="1" dirty="0" smtClean="0">
                <a:solidFill>
                  <a:srgbClr val="002060"/>
                </a:solidFill>
                <a:cs typeface="B Zar" pitchFamily="2" charset="-78"/>
              </a:rPr>
              <a:t>وهمچنین ،ارائه خدمات خاص به دانش آموزان با نیازهای ويژه</a:t>
            </a:r>
            <a:endParaRPr lang="en-US" sz="4000" b="1" dirty="0" smtClean="0">
              <a:solidFill>
                <a:srgbClr val="002060"/>
              </a:solidFill>
              <a:cs typeface="B Zar" pitchFamily="2" charset="-78"/>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4349" y="815523"/>
            <a:ext cx="7678067" cy="5185246"/>
          </a:xfrm>
        </p:spPr>
        <p:txBody>
          <a:bodyPr>
            <a:normAutofit/>
          </a:bodyPr>
          <a:lstStyle/>
          <a:p>
            <a:pPr algn="just">
              <a:lnSpc>
                <a:spcPct val="200000"/>
              </a:lnSpc>
              <a:buNone/>
            </a:pPr>
            <a:r>
              <a:rPr lang="fa-IR" sz="2500" b="1" dirty="0" smtClean="0">
                <a:solidFill>
                  <a:srgbClr val="FF0000"/>
                </a:solidFill>
                <a:cs typeface="B Zar" pitchFamily="2" charset="-78"/>
              </a:rPr>
              <a:t>3-سلامت محیط مدرسه</a:t>
            </a:r>
          </a:p>
          <a:p>
            <a:pPr lvl="0" algn="just">
              <a:lnSpc>
                <a:spcPct val="200000"/>
              </a:lnSpc>
              <a:buNone/>
            </a:pPr>
            <a:r>
              <a:rPr lang="fa-IR" sz="2500" b="1" dirty="0" smtClean="0">
                <a:solidFill>
                  <a:srgbClr val="FF0000"/>
                </a:solidFill>
                <a:cs typeface="B Zar" pitchFamily="2" charset="-78"/>
              </a:rPr>
              <a:t>4- خدمات در زمینه بهبود تغذیه درمدارس</a:t>
            </a:r>
            <a:endParaRPr lang="en-US" sz="2500" b="1" dirty="0" smtClean="0">
              <a:solidFill>
                <a:srgbClr val="FF0000"/>
              </a:solidFill>
              <a:cs typeface="B Zar" pitchFamily="2" charset="-78"/>
            </a:endParaRPr>
          </a:p>
          <a:p>
            <a:pPr lvl="0" algn="just">
              <a:lnSpc>
                <a:spcPct val="200000"/>
              </a:lnSpc>
              <a:buNone/>
            </a:pPr>
            <a:r>
              <a:rPr lang="fa-IR" sz="2500" b="1" dirty="0" smtClean="0">
                <a:solidFill>
                  <a:srgbClr val="FF0000"/>
                </a:solidFill>
                <a:cs typeface="B Zar" pitchFamily="2" charset="-78"/>
              </a:rPr>
              <a:t>5- </a:t>
            </a:r>
            <a:r>
              <a:rPr lang="ar-SA" sz="2500" b="1" dirty="0" smtClean="0">
                <a:solidFill>
                  <a:srgbClr val="FF0000"/>
                </a:solidFill>
                <a:cs typeface="B Zar" pitchFamily="2" charset="-78"/>
              </a:rPr>
              <a:t>فعالیت جسمی در مدارس </a:t>
            </a:r>
            <a:endParaRPr lang="en-US" sz="2500" b="1" dirty="0" smtClean="0">
              <a:solidFill>
                <a:srgbClr val="FF0000"/>
              </a:solidFill>
              <a:cs typeface="B Zar" pitchFamily="2" charset="-78"/>
            </a:endParaRPr>
          </a:p>
          <a:p>
            <a:pPr lvl="0" algn="just">
              <a:lnSpc>
                <a:spcPct val="200000"/>
              </a:lnSpc>
              <a:buNone/>
            </a:pPr>
            <a:r>
              <a:rPr lang="fa-IR" sz="2500" b="1" dirty="0" smtClean="0">
                <a:solidFill>
                  <a:srgbClr val="FF0000"/>
                </a:solidFill>
                <a:cs typeface="B Zar" pitchFamily="2" charset="-78"/>
              </a:rPr>
              <a:t>6- </a:t>
            </a:r>
            <a:r>
              <a:rPr lang="ar-SA" sz="2500" b="1" dirty="0" smtClean="0">
                <a:solidFill>
                  <a:srgbClr val="FF0000"/>
                </a:solidFill>
                <a:cs typeface="B Zar" pitchFamily="2" charset="-78"/>
              </a:rPr>
              <a:t>سلامت کارکنان مدرسه</a:t>
            </a:r>
            <a:r>
              <a:rPr lang="fa-IR" sz="2500" b="1" dirty="0" smtClean="0">
                <a:solidFill>
                  <a:srgbClr val="FF0000"/>
                </a:solidFill>
                <a:cs typeface="B Zar" pitchFamily="2" charset="-78"/>
              </a:rPr>
              <a:t> </a:t>
            </a:r>
            <a:r>
              <a:rPr lang="fa-IR" sz="2500" b="1" dirty="0" smtClean="0">
                <a:solidFill>
                  <a:srgbClr val="002060"/>
                </a:solidFill>
                <a:cs typeface="B Zar" pitchFamily="2" charset="-78"/>
              </a:rPr>
              <a:t>همچنین مشارکت فعالانه اولیا و مربیان در ارتقای سلامت دانش آموزان</a:t>
            </a:r>
            <a:endParaRPr lang="en-US" sz="2500" b="1" dirty="0" smtClean="0">
              <a:solidFill>
                <a:srgbClr val="002060"/>
              </a:solidFill>
              <a:cs typeface="B Zar" pitchFamily="2" charset="-78"/>
            </a:endParaRPr>
          </a:p>
          <a:p>
            <a:pPr algn="just">
              <a:buNone/>
            </a:pPr>
            <a:endParaRPr lang="fa-IR" sz="2500" dirty="0">
              <a:cs typeface="B Titr" pitchFamily="2" charset="-78"/>
            </a:endParaRP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834" y="857232"/>
            <a:ext cx="7963819" cy="5185246"/>
          </a:xfrm>
        </p:spPr>
        <p:txBody>
          <a:bodyPr>
            <a:normAutofit fontScale="77500" lnSpcReduction="20000"/>
          </a:bodyPr>
          <a:lstStyle/>
          <a:p>
            <a:pPr lvl="0" algn="just">
              <a:lnSpc>
                <a:spcPct val="200000"/>
              </a:lnSpc>
              <a:buNone/>
            </a:pPr>
            <a:r>
              <a:rPr lang="fa-IR" sz="2500" b="1" dirty="0" smtClean="0">
                <a:solidFill>
                  <a:srgbClr val="FF0000"/>
                </a:solidFill>
                <a:cs typeface="B Zar" pitchFamily="2" charset="-78"/>
              </a:rPr>
              <a:t>7- </a:t>
            </a:r>
            <a:r>
              <a:rPr lang="ar-SA" sz="2500" b="1" dirty="0" smtClean="0">
                <a:solidFill>
                  <a:srgbClr val="FF0000"/>
                </a:solidFill>
                <a:cs typeface="B Zar" pitchFamily="2" charset="-78"/>
              </a:rPr>
              <a:t>خدمات سلامت روان ومشاوره ای در مدارس</a:t>
            </a:r>
            <a:r>
              <a:rPr lang="fa-IR" sz="2500" b="1" dirty="0" smtClean="0">
                <a:solidFill>
                  <a:srgbClr val="002060"/>
                </a:solidFill>
                <a:cs typeface="B Zar" pitchFamily="2" charset="-78"/>
              </a:rPr>
              <a:t>، همچنین آموزش و ارتقای سلامت مبتنی بر مدل آموزش همسالان و همسانان-</a:t>
            </a:r>
            <a:r>
              <a:rPr lang="en-US" sz="2500" b="1" dirty="0" smtClean="0">
                <a:solidFill>
                  <a:srgbClr val="002060"/>
                </a:solidFill>
                <a:cs typeface="B Zar" pitchFamily="2" charset="-78"/>
              </a:rPr>
              <a:t>Peer </a:t>
            </a:r>
            <a:r>
              <a:rPr lang="en-US" sz="2500" b="1" dirty="0" err="1" smtClean="0">
                <a:solidFill>
                  <a:srgbClr val="002060"/>
                </a:solidFill>
                <a:cs typeface="B Zar" pitchFamily="2" charset="-78"/>
              </a:rPr>
              <a:t>ducation</a:t>
            </a:r>
            <a:r>
              <a:rPr lang="fa-IR" sz="2400" b="1" dirty="0" smtClean="0">
                <a:solidFill>
                  <a:srgbClr val="002060"/>
                </a:solidFill>
                <a:cs typeface="B Zar" pitchFamily="2" charset="-78"/>
              </a:rPr>
              <a:t>(شامل: پیشگیری از رفتارهای مخاطره آمیز و خشونت،  </a:t>
            </a:r>
            <a:r>
              <a:rPr lang="ar-SA" sz="2400" b="1" dirty="0" smtClean="0">
                <a:solidFill>
                  <a:srgbClr val="002060"/>
                </a:solidFill>
                <a:cs typeface="B Zar" pitchFamily="2" charset="-78"/>
              </a:rPr>
              <a:t>پیشگیری از سوء مصرف مواد، بهداشت فردی، تغذیه، سلامت روان، ايمن سازي، تحرک جسمی ، شیوه زندگی سالم، مشارکت های اجتماعی  ، مسئولیت پذیری، فرهنگ خود مراقبتی، بیماری های واگیر و غیر واگیر و ...)</a:t>
            </a:r>
            <a:r>
              <a:rPr lang="fa-IR" sz="2400" b="1" dirty="0" smtClean="0">
                <a:solidFill>
                  <a:srgbClr val="002060"/>
                </a:solidFill>
                <a:cs typeface="B Zar" pitchFamily="2" charset="-78"/>
              </a:rPr>
              <a:t> و توانمند سازی در زمینه حقوق اجتماعی و مباحث سلامت باروری و جنسیت</a:t>
            </a:r>
            <a:endParaRPr lang="en-US" sz="2500" b="1" dirty="0" smtClean="0">
              <a:solidFill>
                <a:srgbClr val="002060"/>
              </a:solidFill>
              <a:cs typeface="B Zar" pitchFamily="2" charset="-78"/>
            </a:endParaRPr>
          </a:p>
          <a:p>
            <a:pPr lvl="0" algn="just">
              <a:lnSpc>
                <a:spcPct val="200000"/>
              </a:lnSpc>
              <a:buNone/>
            </a:pPr>
            <a:r>
              <a:rPr lang="fa-IR" sz="2500" b="1" dirty="0" smtClean="0">
                <a:solidFill>
                  <a:srgbClr val="FF0000"/>
                </a:solidFill>
                <a:cs typeface="B Zar" pitchFamily="2" charset="-78"/>
              </a:rPr>
              <a:t>8- </a:t>
            </a:r>
            <a:r>
              <a:rPr lang="ar-SA" sz="2500" b="1" dirty="0" smtClean="0">
                <a:solidFill>
                  <a:srgbClr val="FF0000"/>
                </a:solidFill>
                <a:cs typeface="B Zar" pitchFamily="2" charset="-78"/>
              </a:rPr>
              <a:t>مشارکت والدین وجامعه در برنامه های ارتقا </a:t>
            </a:r>
            <a:r>
              <a:rPr lang="fa-IR" sz="2500" b="1" dirty="0" smtClean="0">
                <a:solidFill>
                  <a:srgbClr val="FF0000"/>
                </a:solidFill>
                <a:cs typeface="B Zar" pitchFamily="2" charset="-78"/>
              </a:rPr>
              <a:t>ء</a:t>
            </a:r>
            <a:r>
              <a:rPr lang="ar-SA" sz="2500" b="1" dirty="0" smtClean="0">
                <a:solidFill>
                  <a:srgbClr val="FF0000"/>
                </a:solidFill>
                <a:cs typeface="B Zar" pitchFamily="2" charset="-78"/>
              </a:rPr>
              <a:t> سلامت در</a:t>
            </a:r>
            <a:r>
              <a:rPr lang="ar-SA" sz="2500" b="1" dirty="0" smtClean="0">
                <a:solidFill>
                  <a:srgbClr val="002060"/>
                </a:solidFill>
                <a:cs typeface="B Zar" pitchFamily="2" charset="-78"/>
              </a:rPr>
              <a:t> </a:t>
            </a:r>
            <a:r>
              <a:rPr lang="ar-SA" sz="2500" b="1" dirty="0" smtClean="0">
                <a:solidFill>
                  <a:srgbClr val="FF0000"/>
                </a:solidFill>
                <a:cs typeface="B Zar" pitchFamily="2" charset="-78"/>
              </a:rPr>
              <a:t>مدارس</a:t>
            </a:r>
            <a:r>
              <a:rPr lang="fa-IR" sz="2500" b="1" dirty="0" smtClean="0">
                <a:solidFill>
                  <a:srgbClr val="002060"/>
                </a:solidFill>
                <a:cs typeface="B Zar" pitchFamily="2" charset="-78"/>
              </a:rPr>
              <a:t>، همچنین ایجاد شبکه داوطلبان سلامت دانش آموزان در راستای مشارکت فعالانه دانش آموزان </a:t>
            </a:r>
            <a:endParaRPr lang="en-US" sz="2500" b="1" dirty="0" smtClean="0">
              <a:solidFill>
                <a:srgbClr val="002060"/>
              </a:solidFill>
              <a:cs typeface="B Zar" pitchFamily="2" charset="-78"/>
            </a:endParaRPr>
          </a:p>
          <a:p>
            <a:pPr algn="just"/>
            <a:endParaRPr lang="fa-IR" sz="2500" dirty="0">
              <a:cs typeface="B Titr" pitchFamily="2" charset="-78"/>
            </a:endParaRPr>
          </a:p>
        </p:txBody>
      </p:sp>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_rels/theme10.xml.rels><?xml version="1.0" encoding="UTF-8" standalone="yes"?>
<Relationships xmlns="http://schemas.openxmlformats.org/package/2006/relationships"><Relationship Id="rId1" Type="http://schemas.openxmlformats.org/officeDocument/2006/relationships/image" Target="../media/image4.jpeg"/></Relationships>
</file>

<file path=ppt/theme/_rels/theme11.xml.rels><?xml version="1.0" encoding="UTF-8" standalone="yes"?>
<Relationships xmlns="http://schemas.openxmlformats.org/package/2006/relationships"><Relationship Id="rId1" Type="http://schemas.openxmlformats.org/officeDocument/2006/relationships/image" Target="../media/image4.jpeg"/></Relationships>
</file>

<file path=ppt/theme/_rels/theme12.xml.rels><?xml version="1.0" encoding="UTF-8" standalone="yes"?>
<Relationships xmlns="http://schemas.openxmlformats.org/package/2006/relationships"><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1" Type="http://schemas.openxmlformats.org/officeDocument/2006/relationships/image" Target="../media/image3.jpeg"/></Relationships>
</file>

<file path=ppt/theme/_rels/theme7.xml.rels><?xml version="1.0" encoding="UTF-8" standalone="yes"?>
<Relationships xmlns="http://schemas.openxmlformats.org/package/2006/relationships"><Relationship Id="rId1" Type="http://schemas.openxmlformats.org/officeDocument/2006/relationships/image" Target="../media/image4.jpeg"/></Relationships>
</file>

<file path=ppt/theme/_rels/theme8.xml.rels><?xml version="1.0" encoding="UTF-8" standalone="yes"?>
<Relationships xmlns="http://schemas.openxmlformats.org/package/2006/relationships"><Relationship Id="rId1" Type="http://schemas.openxmlformats.org/officeDocument/2006/relationships/image" Target="../media/image4.jpeg"/></Relationships>
</file>

<file path=ppt/theme/_rels/theme9.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ind_0009_slide">
  <a:themeElements>
    <a:clrScheme name="Office Theme 2">
      <a:dk1>
        <a:srgbClr val="000000"/>
      </a:dk1>
      <a:lt1>
        <a:srgbClr val="87CEFA"/>
      </a:lt1>
      <a:dk2>
        <a:srgbClr val="000000"/>
      </a:dk2>
      <a:lt2>
        <a:srgbClr val="ABABAB"/>
      </a:lt2>
      <a:accent1>
        <a:srgbClr val="6B9109"/>
      </a:accent1>
      <a:accent2>
        <a:srgbClr val="065D93"/>
      </a:accent2>
      <a:accent3>
        <a:srgbClr val="C3E3FC"/>
      </a:accent3>
      <a:accent4>
        <a:srgbClr val="000000"/>
      </a:accent4>
      <a:accent5>
        <a:srgbClr val="BAC7AA"/>
      </a:accent5>
      <a:accent6>
        <a:srgbClr val="055385"/>
      </a:accent6>
      <a:hlink>
        <a:srgbClr val="047C3F"/>
      </a:hlink>
      <a:folHlink>
        <a:srgbClr val="183A9A"/>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ffice Theme 1">
        <a:dk1>
          <a:srgbClr val="000000"/>
        </a:dk1>
        <a:lt1>
          <a:srgbClr val="87CEFA"/>
        </a:lt1>
        <a:dk2>
          <a:srgbClr val="000000"/>
        </a:dk2>
        <a:lt2>
          <a:srgbClr val="ABABAB"/>
        </a:lt2>
        <a:accent1>
          <a:srgbClr val="146DA2"/>
        </a:accent1>
        <a:accent2>
          <a:srgbClr val="1351AC"/>
        </a:accent2>
        <a:accent3>
          <a:srgbClr val="C3E3FC"/>
        </a:accent3>
        <a:accent4>
          <a:srgbClr val="000000"/>
        </a:accent4>
        <a:accent5>
          <a:srgbClr val="AABACE"/>
        </a:accent5>
        <a:accent6>
          <a:srgbClr val="10499B"/>
        </a:accent6>
        <a:hlink>
          <a:srgbClr val="132CC3"/>
        </a:hlink>
        <a:folHlink>
          <a:srgbClr val="2E546B"/>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87CEFA"/>
        </a:lt1>
        <a:dk2>
          <a:srgbClr val="000000"/>
        </a:dk2>
        <a:lt2>
          <a:srgbClr val="ABABAB"/>
        </a:lt2>
        <a:accent1>
          <a:srgbClr val="6B9109"/>
        </a:accent1>
        <a:accent2>
          <a:srgbClr val="065D93"/>
        </a:accent2>
        <a:accent3>
          <a:srgbClr val="C3E3FC"/>
        </a:accent3>
        <a:accent4>
          <a:srgbClr val="000000"/>
        </a:accent4>
        <a:accent5>
          <a:srgbClr val="BAC7AA"/>
        </a:accent5>
        <a:accent6>
          <a:srgbClr val="055385"/>
        </a:accent6>
        <a:hlink>
          <a:srgbClr val="047C3F"/>
        </a:hlink>
        <a:folHlink>
          <a:srgbClr val="183A9A"/>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87CEFA"/>
        </a:lt1>
        <a:dk2>
          <a:srgbClr val="000000"/>
        </a:dk2>
        <a:lt2>
          <a:srgbClr val="ABABAB"/>
        </a:lt2>
        <a:accent1>
          <a:srgbClr val="956D1E"/>
        </a:accent1>
        <a:accent2>
          <a:srgbClr val="076DAC"/>
        </a:accent2>
        <a:accent3>
          <a:srgbClr val="C3E3FC"/>
        </a:accent3>
        <a:accent4>
          <a:srgbClr val="000000"/>
        </a:accent4>
        <a:accent5>
          <a:srgbClr val="C8BAAB"/>
        </a:accent5>
        <a:accent6>
          <a:srgbClr val="06629B"/>
        </a:accent6>
        <a:hlink>
          <a:srgbClr val="9A8600"/>
        </a:hlink>
        <a:folHlink>
          <a:srgbClr val="9B4332"/>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87CEFA"/>
        </a:lt1>
        <a:dk2>
          <a:srgbClr val="000000"/>
        </a:dk2>
        <a:lt2>
          <a:srgbClr val="ABABAB"/>
        </a:lt2>
        <a:accent1>
          <a:srgbClr val="A35110"/>
        </a:accent1>
        <a:accent2>
          <a:srgbClr val="818910"/>
        </a:accent2>
        <a:accent3>
          <a:srgbClr val="C3E3FC"/>
        </a:accent3>
        <a:accent4>
          <a:srgbClr val="000000"/>
        </a:accent4>
        <a:accent5>
          <a:srgbClr val="CEB3AA"/>
        </a:accent5>
        <a:accent6>
          <a:srgbClr val="747C0D"/>
        </a:accent6>
        <a:hlink>
          <a:srgbClr val="106BA3"/>
        </a:hlink>
        <a:folHlink>
          <a:srgbClr val="79408D"/>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146DA2"/>
        </a:accent1>
        <a:accent2>
          <a:srgbClr val="1351AC"/>
        </a:accent2>
        <a:accent3>
          <a:srgbClr val="FFFFFF"/>
        </a:accent3>
        <a:accent4>
          <a:srgbClr val="000000"/>
        </a:accent4>
        <a:accent5>
          <a:srgbClr val="AABACE"/>
        </a:accent5>
        <a:accent6>
          <a:srgbClr val="10499B"/>
        </a:accent6>
        <a:hlink>
          <a:srgbClr val="132CC3"/>
        </a:hlink>
        <a:folHlink>
          <a:srgbClr val="2E546B"/>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6B9109"/>
        </a:accent1>
        <a:accent2>
          <a:srgbClr val="065D93"/>
        </a:accent2>
        <a:accent3>
          <a:srgbClr val="FFFFFF"/>
        </a:accent3>
        <a:accent4>
          <a:srgbClr val="000000"/>
        </a:accent4>
        <a:accent5>
          <a:srgbClr val="BAC7AA"/>
        </a:accent5>
        <a:accent6>
          <a:srgbClr val="055385"/>
        </a:accent6>
        <a:hlink>
          <a:srgbClr val="047C3F"/>
        </a:hlink>
        <a:folHlink>
          <a:srgbClr val="183A9A"/>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956D1E"/>
        </a:accent1>
        <a:accent2>
          <a:srgbClr val="076DAC"/>
        </a:accent2>
        <a:accent3>
          <a:srgbClr val="FFFFFF"/>
        </a:accent3>
        <a:accent4>
          <a:srgbClr val="000000"/>
        </a:accent4>
        <a:accent5>
          <a:srgbClr val="C8BAAB"/>
        </a:accent5>
        <a:accent6>
          <a:srgbClr val="06629B"/>
        </a:accent6>
        <a:hlink>
          <a:srgbClr val="9A8600"/>
        </a:hlink>
        <a:folHlink>
          <a:srgbClr val="9B4332"/>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A35110"/>
        </a:accent1>
        <a:accent2>
          <a:srgbClr val="818910"/>
        </a:accent2>
        <a:accent3>
          <a:srgbClr val="FFFFFF"/>
        </a:accent3>
        <a:accent4>
          <a:srgbClr val="000000"/>
        </a:accent4>
        <a:accent5>
          <a:srgbClr val="CEB3AA"/>
        </a:accent5>
        <a:accent6>
          <a:srgbClr val="747C0D"/>
        </a:accent6>
        <a:hlink>
          <a:srgbClr val="106BA3"/>
        </a:hlink>
        <a:folHlink>
          <a:srgbClr val="79408D"/>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1.xml><?xml version="1.0" encoding="utf-8"?>
<a:theme xmlns:a="http://schemas.openxmlformats.org/drawingml/2006/main" name="4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2.xml><?xml version="1.0" encoding="utf-8"?>
<a:theme xmlns:a="http://schemas.openxmlformats.org/drawingml/2006/main" name="5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2">
      <a:dk1>
        <a:srgbClr val="000000"/>
      </a:dk1>
      <a:lt1>
        <a:srgbClr val="87CEFA"/>
      </a:lt1>
      <a:dk2>
        <a:srgbClr val="000000"/>
      </a:dk2>
      <a:lt2>
        <a:srgbClr val="ABABAB"/>
      </a:lt2>
      <a:accent1>
        <a:srgbClr val="6B9109"/>
      </a:accent1>
      <a:accent2>
        <a:srgbClr val="065D93"/>
      </a:accent2>
      <a:accent3>
        <a:srgbClr val="C3E3FC"/>
      </a:accent3>
      <a:accent4>
        <a:srgbClr val="000000"/>
      </a:accent4>
      <a:accent5>
        <a:srgbClr val="BAC7AA"/>
      </a:accent5>
      <a:accent6>
        <a:srgbClr val="055385"/>
      </a:accent6>
      <a:hlink>
        <a:srgbClr val="047C3F"/>
      </a:hlink>
      <a:folHlink>
        <a:srgbClr val="183A9A"/>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87CEFA"/>
        </a:lt1>
        <a:dk2>
          <a:srgbClr val="000000"/>
        </a:dk2>
        <a:lt2>
          <a:srgbClr val="ABABAB"/>
        </a:lt2>
        <a:accent1>
          <a:srgbClr val="146DA2"/>
        </a:accent1>
        <a:accent2>
          <a:srgbClr val="1351AC"/>
        </a:accent2>
        <a:accent3>
          <a:srgbClr val="C3E3FC"/>
        </a:accent3>
        <a:accent4>
          <a:srgbClr val="000000"/>
        </a:accent4>
        <a:accent5>
          <a:srgbClr val="AABACE"/>
        </a:accent5>
        <a:accent6>
          <a:srgbClr val="10499B"/>
        </a:accent6>
        <a:hlink>
          <a:srgbClr val="132CC3"/>
        </a:hlink>
        <a:folHlink>
          <a:srgbClr val="2E546B"/>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87CEFA"/>
        </a:lt1>
        <a:dk2>
          <a:srgbClr val="000000"/>
        </a:dk2>
        <a:lt2>
          <a:srgbClr val="ABABAB"/>
        </a:lt2>
        <a:accent1>
          <a:srgbClr val="6B9109"/>
        </a:accent1>
        <a:accent2>
          <a:srgbClr val="065D93"/>
        </a:accent2>
        <a:accent3>
          <a:srgbClr val="C3E3FC"/>
        </a:accent3>
        <a:accent4>
          <a:srgbClr val="000000"/>
        </a:accent4>
        <a:accent5>
          <a:srgbClr val="BAC7AA"/>
        </a:accent5>
        <a:accent6>
          <a:srgbClr val="055385"/>
        </a:accent6>
        <a:hlink>
          <a:srgbClr val="047C3F"/>
        </a:hlink>
        <a:folHlink>
          <a:srgbClr val="183A9A"/>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87CEFA"/>
        </a:lt1>
        <a:dk2>
          <a:srgbClr val="000000"/>
        </a:dk2>
        <a:lt2>
          <a:srgbClr val="ABABAB"/>
        </a:lt2>
        <a:accent1>
          <a:srgbClr val="956D1E"/>
        </a:accent1>
        <a:accent2>
          <a:srgbClr val="076DAC"/>
        </a:accent2>
        <a:accent3>
          <a:srgbClr val="C3E3FC"/>
        </a:accent3>
        <a:accent4>
          <a:srgbClr val="000000"/>
        </a:accent4>
        <a:accent5>
          <a:srgbClr val="C8BAAB"/>
        </a:accent5>
        <a:accent6>
          <a:srgbClr val="06629B"/>
        </a:accent6>
        <a:hlink>
          <a:srgbClr val="9A8600"/>
        </a:hlink>
        <a:folHlink>
          <a:srgbClr val="9B4332"/>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87CEFA"/>
        </a:lt1>
        <a:dk2>
          <a:srgbClr val="000000"/>
        </a:dk2>
        <a:lt2>
          <a:srgbClr val="ABABAB"/>
        </a:lt2>
        <a:accent1>
          <a:srgbClr val="A35110"/>
        </a:accent1>
        <a:accent2>
          <a:srgbClr val="818910"/>
        </a:accent2>
        <a:accent3>
          <a:srgbClr val="C3E3FC"/>
        </a:accent3>
        <a:accent4>
          <a:srgbClr val="000000"/>
        </a:accent4>
        <a:accent5>
          <a:srgbClr val="CEB3AA"/>
        </a:accent5>
        <a:accent6>
          <a:srgbClr val="747C0D"/>
        </a:accent6>
        <a:hlink>
          <a:srgbClr val="106BA3"/>
        </a:hlink>
        <a:folHlink>
          <a:srgbClr val="79408D"/>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B2B2B2"/>
        </a:lt2>
        <a:accent1>
          <a:srgbClr val="146DA2"/>
        </a:accent1>
        <a:accent2>
          <a:srgbClr val="1351AC"/>
        </a:accent2>
        <a:accent3>
          <a:srgbClr val="FFFFFF"/>
        </a:accent3>
        <a:accent4>
          <a:srgbClr val="000000"/>
        </a:accent4>
        <a:accent5>
          <a:srgbClr val="AABACE"/>
        </a:accent5>
        <a:accent6>
          <a:srgbClr val="10499B"/>
        </a:accent6>
        <a:hlink>
          <a:srgbClr val="132CC3"/>
        </a:hlink>
        <a:folHlink>
          <a:srgbClr val="2E546B"/>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B2B2B2"/>
        </a:lt2>
        <a:accent1>
          <a:srgbClr val="6B9109"/>
        </a:accent1>
        <a:accent2>
          <a:srgbClr val="065D93"/>
        </a:accent2>
        <a:accent3>
          <a:srgbClr val="FFFFFF"/>
        </a:accent3>
        <a:accent4>
          <a:srgbClr val="000000"/>
        </a:accent4>
        <a:accent5>
          <a:srgbClr val="BAC7AA"/>
        </a:accent5>
        <a:accent6>
          <a:srgbClr val="055385"/>
        </a:accent6>
        <a:hlink>
          <a:srgbClr val="047C3F"/>
        </a:hlink>
        <a:folHlink>
          <a:srgbClr val="183A9A"/>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B2B2B2"/>
        </a:lt2>
        <a:accent1>
          <a:srgbClr val="956D1E"/>
        </a:accent1>
        <a:accent2>
          <a:srgbClr val="076DAC"/>
        </a:accent2>
        <a:accent3>
          <a:srgbClr val="FFFFFF"/>
        </a:accent3>
        <a:accent4>
          <a:srgbClr val="000000"/>
        </a:accent4>
        <a:accent5>
          <a:srgbClr val="C8BAAB"/>
        </a:accent5>
        <a:accent6>
          <a:srgbClr val="06629B"/>
        </a:accent6>
        <a:hlink>
          <a:srgbClr val="9A8600"/>
        </a:hlink>
        <a:folHlink>
          <a:srgbClr val="9B433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B2B2B2"/>
        </a:lt2>
        <a:accent1>
          <a:srgbClr val="A35110"/>
        </a:accent1>
        <a:accent2>
          <a:srgbClr val="818910"/>
        </a:accent2>
        <a:accent3>
          <a:srgbClr val="FFFFFF"/>
        </a:accent3>
        <a:accent4>
          <a:srgbClr val="000000"/>
        </a:accent4>
        <a:accent5>
          <a:srgbClr val="CEB3AA"/>
        </a:accent5>
        <a:accent6>
          <a:srgbClr val="747C0D"/>
        </a:accent6>
        <a:hlink>
          <a:srgbClr val="106BA3"/>
        </a:hlink>
        <a:folHlink>
          <a:srgbClr val="79408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4.xml><?xml version="1.0" encoding="utf-8"?>
<a:theme xmlns:a="http://schemas.openxmlformats.org/drawingml/2006/main" name="2_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5.xml><?xml version="1.0" encoding="utf-8"?>
<a:theme xmlns:a="http://schemas.openxmlformats.org/drawingml/2006/main" name="3_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6.xml><?xml version="1.0" encoding="utf-8"?>
<a:theme xmlns:a="http://schemas.openxmlformats.org/drawingml/2006/main" name="4_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7.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8.xml><?xml version="1.0" encoding="utf-8"?>
<a:theme xmlns:a="http://schemas.openxmlformats.org/drawingml/2006/main" name="1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9.xml><?xml version="1.0" encoding="utf-8"?>
<a:theme xmlns:a="http://schemas.openxmlformats.org/drawingml/2006/main" name="2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سند" ma:contentTypeID="0x010100BCF4EF136C9EA044BD976B1059A2156E" ma:contentTypeVersion="0" ma:contentTypeDescription="ايجاد يك سند جديد." ma:contentTypeScope="" ma:versionID="7a9c85bb9bffcfb3cc302fcb16f212c4">
  <xsd:schema xmlns:xsd="http://www.w3.org/2001/XMLSchema" xmlns:p="http://schemas.microsoft.com/office/2006/metadata/properties" targetNamespace="http://schemas.microsoft.com/office/2006/metadata/properties" ma:root="true" ma:fieldsID="06e61d6c3cd9d252be1c7d6afeaf30a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ا" ma:readOnly="true"/>
        <xsd:element ref="dc:title" minOccurs="0" maxOccurs="1" ma:index="4" ma:displayName="عنوان مورد"/>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414C7786-DCD6-4371-8071-96C68BEAA6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54D66642-B66E-4C21-B862-746EE78D2EE3}">
  <ds:schemaRefs>
    <ds:schemaRef ds:uri="http://schemas.microsoft.com/sharepoint/v3/contenttype/forms"/>
  </ds:schemaRefs>
</ds:datastoreItem>
</file>

<file path=customXml/itemProps3.xml><?xml version="1.0" encoding="utf-8"?>
<ds:datastoreItem xmlns:ds="http://schemas.openxmlformats.org/officeDocument/2006/customXml" ds:itemID="{D00B099C-1E85-46FC-B914-C834F140D7DF}">
  <ds:schemaRef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ind_0009_slide</Template>
  <TotalTime>1777</TotalTime>
  <Words>2703</Words>
  <Application>Microsoft Office PowerPoint</Application>
  <PresentationFormat>On-screen Show (4:3)</PresentationFormat>
  <Paragraphs>464</Paragraphs>
  <Slides>64</Slides>
  <Notes>2</Notes>
  <HiddenSlides>0</HiddenSlides>
  <MMClips>0</MMClips>
  <ScaleCrop>false</ScaleCrop>
  <HeadingPairs>
    <vt:vector size="4" baseType="variant">
      <vt:variant>
        <vt:lpstr>Theme</vt:lpstr>
      </vt:variant>
      <vt:variant>
        <vt:i4>12</vt:i4>
      </vt:variant>
      <vt:variant>
        <vt:lpstr>Slide Titles</vt:lpstr>
      </vt:variant>
      <vt:variant>
        <vt:i4>64</vt:i4>
      </vt:variant>
    </vt:vector>
  </HeadingPairs>
  <TitlesOfParts>
    <vt:vector size="76" baseType="lpstr">
      <vt:lpstr>ind_0009_slide</vt:lpstr>
      <vt:lpstr>1_Default Design</vt:lpstr>
      <vt:lpstr>Aspect</vt:lpstr>
      <vt:lpstr>2_Aspect</vt:lpstr>
      <vt:lpstr>3_Aspect</vt:lpstr>
      <vt:lpstr>4_Aspect</vt:lpstr>
      <vt:lpstr>Oriel</vt:lpstr>
      <vt:lpstr>1_Oriel</vt:lpstr>
      <vt:lpstr>2_Oriel</vt:lpstr>
      <vt:lpstr>3_Oriel</vt:lpstr>
      <vt:lpstr>4_Oriel</vt:lpstr>
      <vt:lpstr>5_Oriel</vt:lpstr>
      <vt:lpstr>PowerPoint Presentation</vt:lpstr>
      <vt:lpstr>PowerPoint Presentation</vt:lpstr>
      <vt:lpstr>برنامه مدارس مروج سلامت یک حرکت جهانی است که منشاء و مبداء آن ابتکار و برنامه ”سلامت برای همه تا سال 2000 سازمان جهانی بهداشت در سال 1978 می باشد.</vt:lpstr>
      <vt:lpstr>مدارس مروج سلامت(HPS) </vt:lpstr>
      <vt:lpstr>دانش آموزانی که شیوه زندگی سالم را می آموزندبه احتمال زیاد در تمام طول زندگی پایبند آن خواهند بود.این  موضوع تمام کانون توجه در مدارس مروج سلامت خواهد بود.  توانمند شدن و قابلیت تصمیم گیری و انتخاب </vt:lpstr>
      <vt:lpstr>اجزا وموارد قابل طرح مدارس مروج سلامت که توسط سازمان جهانی بهداشت به کشورهای عضو توصیه شده عبارتند از: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اعضاء كميته مدرسه مروج سلامت در مدرسه مجري :  </vt:lpstr>
      <vt:lpstr>وظايف كميته مدرسه </vt:lpstr>
      <vt:lpstr>PowerPoint Presentation</vt:lpstr>
      <vt:lpstr>PowerPoint Presentation</vt:lpstr>
      <vt:lpstr>تیم ممیزی داخلی</vt:lpstr>
      <vt:lpstr>مدارك ومستندات لازم در مدرسه مروج سلامت </vt:lpstr>
      <vt:lpstr>PowerPoint Presentation</vt:lpstr>
      <vt:lpstr>PowerPoint Presentation</vt:lpstr>
      <vt:lpstr>تیم ممیزی خارجی</vt:lpstr>
      <vt:lpstr>نحوه اجرای طرح </vt:lpstr>
      <vt:lpstr>مشخصات کلی مدرسه چک لیست مدیریت</vt:lpstr>
      <vt:lpstr>برنامه عملياتي</vt:lpstr>
      <vt:lpstr>برنامه عملياتي</vt:lpstr>
      <vt:lpstr>برنامه عملياتي</vt:lpstr>
      <vt:lpstr>برنامه عملياتي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فرآيند ارزيابي واعطاي نشان به مدارس  </vt:lpstr>
      <vt:lpstr>اعطای ستاره</vt:lpstr>
      <vt:lpstr>توجه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با آرزوی توفیق برای تمام کسانی که برای سلامت آینده سازان کشور تلاش می نمایند </vt:lpstr>
      <vt:lpstr>با تشكر از توجه شما  خدا قوت</vt:lpstr>
    </vt:vector>
  </TitlesOfParts>
  <Company>health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dashti</dc:creator>
  <cp:lastModifiedBy>Zahra Safaei</cp:lastModifiedBy>
  <cp:revision>236</cp:revision>
  <dcterms:created xsi:type="dcterms:W3CDTF">2010-10-13T09:58:16Z</dcterms:created>
  <dcterms:modified xsi:type="dcterms:W3CDTF">2017-04-29T06:22:33Z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0x010100BCF4EF136C9EA044BD976B1059A2156E</vt:lpwstr>
  </property>
</Properties>
</file>